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66" r:id="rId3"/>
    <p:sldId id="257" r:id="rId4"/>
    <p:sldId id="259" r:id="rId5"/>
    <p:sldId id="267" r:id="rId6"/>
    <p:sldId id="263" r:id="rId7"/>
    <p:sldId id="268" r:id="rId8"/>
    <p:sldId id="269" r:id="rId9"/>
    <p:sldId id="270" r:id="rId10"/>
    <p:sldId id="260" r:id="rId11"/>
    <p:sldId id="277" r:id="rId12"/>
    <p:sldId id="271" r:id="rId13"/>
    <p:sldId id="272" r:id="rId14"/>
    <p:sldId id="273" r:id="rId15"/>
    <p:sldId id="274" r:id="rId16"/>
    <p:sldId id="275" r:id="rId17"/>
    <p:sldId id="278" r:id="rId18"/>
    <p:sldId id="276" r:id="rId19"/>
    <p:sldId id="279" r:id="rId20"/>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2A6C"/>
    <a:srgbClr val="A20000"/>
    <a:srgbClr val="FF3399"/>
    <a:srgbClr val="44D044"/>
    <a:srgbClr val="FF69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1594"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9900"/>
          </a:xfrm>
          <a:prstGeom prst="rect">
            <a:avLst/>
          </a:prstGeom>
        </p:spPr>
        <p:txBody>
          <a:bodyPr vert="horz" lIns="91440" tIns="45720" rIns="91440" bIns="45720" rtlCol="0"/>
          <a:lstStyle>
            <a:lvl1pPr algn="r">
              <a:defRPr sz="1200"/>
            </a:lvl1pPr>
          </a:lstStyle>
          <a:p>
            <a:fld id="{D78CA0B6-FDB9-4C5B-82A2-A3F42BBA34B5}" type="datetimeFigureOut">
              <a:rPr lang="en-US" smtClean="0"/>
              <a:t>3/27/2025</a:t>
            </a:fld>
            <a:endParaRPr lang="en-US"/>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518025"/>
            <a:ext cx="5683250" cy="36972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918575"/>
            <a:ext cx="3078163" cy="469900"/>
          </a:xfrm>
          <a:prstGeom prst="rect">
            <a:avLst/>
          </a:prstGeom>
        </p:spPr>
        <p:txBody>
          <a:bodyPr vert="horz" lIns="91440" tIns="45720" rIns="91440" bIns="45720" rtlCol="0" anchor="b"/>
          <a:lstStyle>
            <a:lvl1pPr algn="r">
              <a:defRPr sz="1200"/>
            </a:lvl1pPr>
          </a:lstStyle>
          <a:p>
            <a:fld id="{76F4ED5B-863C-466A-9306-4C1A23124B6E}" type="slidenum">
              <a:rPr lang="en-US" smtClean="0"/>
              <a:t>‹#›</a:t>
            </a:fld>
            <a:endParaRPr lang="en-US"/>
          </a:p>
        </p:txBody>
      </p:sp>
    </p:spTree>
    <p:extLst>
      <p:ext uri="{BB962C8B-B14F-4D97-AF65-F5344CB8AC3E}">
        <p14:creationId xmlns:p14="http://schemas.microsoft.com/office/powerpoint/2010/main" val="4129558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F4ED5B-863C-466A-9306-4C1A23124B6E}" type="slidenum">
              <a:rPr lang="en-US" smtClean="0"/>
              <a:t>1</a:t>
            </a:fld>
            <a:endParaRPr lang="en-US"/>
          </a:p>
        </p:txBody>
      </p:sp>
    </p:spTree>
    <p:extLst>
      <p:ext uri="{BB962C8B-B14F-4D97-AF65-F5344CB8AC3E}">
        <p14:creationId xmlns:p14="http://schemas.microsoft.com/office/powerpoint/2010/main" val="2602280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F4ED5B-863C-466A-9306-4C1A23124B6E}" type="slidenum">
              <a:rPr lang="en-US" smtClean="0"/>
              <a:t>7</a:t>
            </a:fld>
            <a:endParaRPr lang="en-US"/>
          </a:p>
        </p:txBody>
      </p:sp>
    </p:spTree>
    <p:extLst>
      <p:ext uri="{BB962C8B-B14F-4D97-AF65-F5344CB8AC3E}">
        <p14:creationId xmlns:p14="http://schemas.microsoft.com/office/powerpoint/2010/main" val="439568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479623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628656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3363582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504421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2271109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153964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E805BD-0C85-45CD-8C0C-EAE2A23A3E8A}" type="datetimeFigureOut">
              <a:rPr lang="en-US" smtClean="0"/>
              <a:t>3/27/2025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2002473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0E805BD-0C85-45CD-8C0C-EAE2A23A3E8A}" type="datetimeFigureOut">
              <a:rPr lang="en-US" smtClean="0"/>
              <a:t>3/27/2025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358910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E805BD-0C85-45CD-8C0C-EAE2A23A3E8A}" type="datetimeFigureOut">
              <a:rPr lang="en-US" smtClean="0"/>
              <a:t>3/27/2025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789693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4231103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3980985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E805BD-0C85-45CD-8C0C-EAE2A23A3E8A}" type="datetimeFigureOut">
              <a:rPr lang="en-US" smtClean="0"/>
              <a:t>3/27/2025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A41BE9-6B88-4174-8A77-6DACBCDD9C91}" type="slidenum">
              <a:rPr lang="en-US" smtClean="0"/>
              <a:t>‹#›</a:t>
            </a:fld>
            <a:endParaRPr lang="en-US"/>
          </a:p>
        </p:txBody>
      </p:sp>
    </p:spTree>
    <p:extLst>
      <p:ext uri="{BB962C8B-B14F-4D97-AF65-F5344CB8AC3E}">
        <p14:creationId xmlns:p14="http://schemas.microsoft.com/office/powerpoint/2010/main" val="28751817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hyperlink" Target="http://teachers-make.com/"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51.pn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1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2.png"/><Relationship Id="rId7" Type="http://schemas.openxmlformats.org/officeDocument/2006/relationships/image" Target="../media/image23.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teachers-make.com/" TargetMode="External"/><Relationship Id="rId7" Type="http://schemas.openxmlformats.org/officeDocument/2006/relationships/image" Target="../media/image41.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29.png"/><Relationship Id="rId4" Type="http://schemas.openxmlformats.org/officeDocument/2006/relationships/image" Target="../media/image52.png"/></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hyperlink" Target="http://teachers-make.com/" TargetMode="External"/><Relationship Id="rId7" Type="http://schemas.openxmlformats.org/officeDocument/2006/relationships/image" Target="../media/image31.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4.pn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hyperlink" Target="http://teachers-make.com/" TargetMode="External"/><Relationship Id="rId7" Type="http://schemas.openxmlformats.org/officeDocument/2006/relationships/image" Target="../media/image56.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0.png"/><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hyperlink" Target="http://teachers-make.com/" TargetMode="External"/><Relationship Id="rId7" Type="http://schemas.openxmlformats.org/officeDocument/2006/relationships/image" Target="../media/image32.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5.png"/><Relationship Id="rId4" Type="http://schemas.openxmlformats.org/officeDocument/2006/relationships/image" Target="../media/image52.png"/></Relationships>
</file>

<file path=ppt/slides/_rels/slide1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teachers-make.com/" TargetMode="External"/><Relationship Id="rId7" Type="http://schemas.openxmlformats.org/officeDocument/2006/relationships/image" Target="../media/image47.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9.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hyperlink" Target="http://teachers-make.com/" TargetMode="External"/><Relationship Id="rId7" Type="http://schemas.openxmlformats.org/officeDocument/2006/relationships/image" Target="../media/image25.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7.png"/><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teachers-make.com/" TargetMode="External"/><Relationship Id="rId7" Type="http://schemas.openxmlformats.org/officeDocument/2006/relationships/image" Target="../media/image28.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22.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teachers-make.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hyperlink" Target="http://teachers-make.com/" TargetMode="Externa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33.png"/><Relationship Id="rId3" Type="http://schemas.openxmlformats.org/officeDocument/2006/relationships/hyperlink" Target="http://teachers-make.com/" TargetMode="External"/><Relationship Id="rId21" Type="http://schemas.openxmlformats.org/officeDocument/2006/relationships/image" Target="../media/image36.png"/><Relationship Id="rId7" Type="http://schemas.openxmlformats.org/officeDocument/2006/relationships/image" Target="../media/image18.png"/><Relationship Id="rId12" Type="http://schemas.openxmlformats.org/officeDocument/2006/relationships/image" Target="../media/image28.png"/><Relationship Id="rId17" Type="http://schemas.openxmlformats.org/officeDocument/2006/relationships/image" Target="../media/image32.png"/><Relationship Id="rId25" Type="http://schemas.openxmlformats.org/officeDocument/2006/relationships/image" Target="../media/image39.png"/><Relationship Id="rId2" Type="http://schemas.openxmlformats.org/officeDocument/2006/relationships/notesSlide" Target="../notesSlides/notesSlide2.xml"/><Relationship Id="rId16" Type="http://schemas.openxmlformats.org/officeDocument/2006/relationships/image" Target="../media/image31.png"/><Relationship Id="rId20"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7.png"/><Relationship Id="rId24" Type="http://schemas.openxmlformats.org/officeDocument/2006/relationships/image" Target="../media/image23.png"/><Relationship Id="rId5" Type="http://schemas.openxmlformats.org/officeDocument/2006/relationships/image" Target="../media/image16.png"/><Relationship Id="rId15" Type="http://schemas.openxmlformats.org/officeDocument/2006/relationships/image" Target="../media/image30.png"/><Relationship Id="rId23" Type="http://schemas.openxmlformats.org/officeDocument/2006/relationships/image" Target="../media/image38.png"/><Relationship Id="rId10" Type="http://schemas.openxmlformats.org/officeDocument/2006/relationships/image" Target="../media/image26.png"/><Relationship Id="rId19" Type="http://schemas.openxmlformats.org/officeDocument/2006/relationships/image" Target="../media/image34.png"/><Relationship Id="rId4" Type="http://schemas.openxmlformats.org/officeDocument/2006/relationships/image" Target="../media/image15.png"/><Relationship Id="rId9" Type="http://schemas.openxmlformats.org/officeDocument/2006/relationships/image" Target="../media/image25.png"/><Relationship Id="rId14" Type="http://schemas.openxmlformats.org/officeDocument/2006/relationships/image" Target="../media/image20.png"/><Relationship Id="rId22" Type="http://schemas.openxmlformats.org/officeDocument/2006/relationships/image" Target="../media/image37.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17.png"/><Relationship Id="rId18" Type="http://schemas.openxmlformats.org/officeDocument/2006/relationships/image" Target="../media/image43.png"/><Relationship Id="rId3" Type="http://schemas.openxmlformats.org/officeDocument/2006/relationships/image" Target="../media/image15.png"/><Relationship Id="rId7" Type="http://schemas.openxmlformats.org/officeDocument/2006/relationships/image" Target="../media/image34.png"/><Relationship Id="rId12" Type="http://schemas.openxmlformats.org/officeDocument/2006/relationships/image" Target="../media/image38.png"/><Relationship Id="rId17" Type="http://schemas.openxmlformats.org/officeDocument/2006/relationships/image" Target="../media/image42.png"/><Relationship Id="rId2" Type="http://schemas.openxmlformats.org/officeDocument/2006/relationships/hyperlink" Target="http://teachers-make.com/" TargetMode="External"/><Relationship Id="rId16"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20.png"/><Relationship Id="rId5" Type="http://schemas.openxmlformats.org/officeDocument/2006/relationships/image" Target="../media/image31.pn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16.png"/><Relationship Id="rId9" Type="http://schemas.openxmlformats.org/officeDocument/2006/relationships/image" Target="../media/image29.png"/><Relationship Id="rId1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46.png"/><Relationship Id="rId18" Type="http://schemas.openxmlformats.org/officeDocument/2006/relationships/image" Target="../media/image50.png"/><Relationship Id="rId3" Type="http://schemas.openxmlformats.org/officeDocument/2006/relationships/image" Target="../media/image15.png"/><Relationship Id="rId7" Type="http://schemas.openxmlformats.org/officeDocument/2006/relationships/image" Target="../media/image16.png"/><Relationship Id="rId12" Type="http://schemas.openxmlformats.org/officeDocument/2006/relationships/image" Target="../media/image25.png"/><Relationship Id="rId17" Type="http://schemas.openxmlformats.org/officeDocument/2006/relationships/image" Target="../media/image23.png"/><Relationship Id="rId2" Type="http://schemas.openxmlformats.org/officeDocument/2006/relationships/hyperlink" Target="http://teachers-make.com/" TargetMode="External"/><Relationship Id="rId16"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45.png"/><Relationship Id="rId5" Type="http://schemas.openxmlformats.org/officeDocument/2006/relationships/image" Target="../media/image35.png"/><Relationship Id="rId15" Type="http://schemas.openxmlformats.org/officeDocument/2006/relationships/image" Target="../media/image48.png"/><Relationship Id="rId10" Type="http://schemas.openxmlformats.org/officeDocument/2006/relationships/image" Target="../media/image44.png"/><Relationship Id="rId4" Type="http://schemas.openxmlformats.org/officeDocument/2006/relationships/image" Target="../media/image20.png"/><Relationship Id="rId9" Type="http://schemas.openxmlformats.org/officeDocument/2006/relationships/image" Target="../media/image21.png"/><Relationship Id="rId14"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2FBF03-8E3C-B813-6146-7E49698DFE22}"/>
              </a:ext>
            </a:extLst>
          </p:cNvPr>
          <p:cNvSpPr/>
          <p:nvPr/>
        </p:nvSpPr>
        <p:spPr>
          <a:xfrm>
            <a:off x="0" y="0"/>
            <a:ext cx="9144000" cy="6858000"/>
          </a:xfrm>
          <a:prstGeom prst="rect">
            <a:avLst/>
          </a:prstGeom>
          <a:solidFill>
            <a:srgbClr val="CC2A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Top Corners Rounded 11">
            <a:extLst>
              <a:ext uri="{FF2B5EF4-FFF2-40B4-BE49-F238E27FC236}">
                <a16:creationId xmlns:a16="http://schemas.microsoft.com/office/drawing/2014/main" id="{327186BC-94FD-7B62-EAF0-DB88B3DD0C86}"/>
              </a:ext>
            </a:extLst>
          </p:cNvPr>
          <p:cNvSpPr/>
          <p:nvPr/>
        </p:nvSpPr>
        <p:spPr>
          <a:xfrm>
            <a:off x="254735" y="313944"/>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AFC0B9AC-BB86-CFC0-969E-8B3D0FC94A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009" y="140978"/>
            <a:ext cx="1147746" cy="1053646"/>
          </a:xfrm>
          <a:prstGeom prst="rect">
            <a:avLst/>
          </a:prstGeom>
        </p:spPr>
      </p:pic>
      <p:sp>
        <p:nvSpPr>
          <p:cNvPr id="9" name="TextBox 8">
            <a:extLst>
              <a:ext uri="{FF2B5EF4-FFF2-40B4-BE49-F238E27FC236}">
                <a16:creationId xmlns:a16="http://schemas.microsoft.com/office/drawing/2014/main" id="{01490721-43FE-86F4-E33B-41103BBFD467}"/>
              </a:ext>
            </a:extLst>
          </p:cNvPr>
          <p:cNvSpPr txBox="1"/>
          <p:nvPr/>
        </p:nvSpPr>
        <p:spPr>
          <a:xfrm>
            <a:off x="654370" y="545005"/>
            <a:ext cx="7961792" cy="2901505"/>
          </a:xfrm>
          <a:prstGeom prst="rect">
            <a:avLst/>
          </a:prstGeom>
          <a:noFill/>
        </p:spPr>
        <p:txBody>
          <a:bodyPr wrap="square" rtlCol="0">
            <a:prstTxWarp prst="textArchUp">
              <a:avLst/>
            </a:prstTxWarp>
            <a:spAutoFit/>
          </a:bodyPr>
          <a:lstStyle/>
          <a:p>
            <a:pPr algn="ctr"/>
            <a:r>
              <a:rPr lang="en-US" sz="2800" dirty="0">
                <a:solidFill>
                  <a:srgbClr val="002060"/>
                </a:solidFill>
              </a:rPr>
              <a:t>CUNOA</a:t>
            </a:r>
            <a:r>
              <a:rPr lang="ro-RO" sz="2800" dirty="0">
                <a:solidFill>
                  <a:srgbClr val="002060"/>
                </a:solidFill>
              </a:rPr>
              <a:t>ȘTEREA ȘI IGIENA CORPULUI UMAN</a:t>
            </a:r>
            <a:endParaRPr lang="en-US" sz="2800" dirty="0">
              <a:solidFill>
                <a:srgbClr val="002060"/>
              </a:solidFill>
            </a:endParaRPr>
          </a:p>
        </p:txBody>
      </p:sp>
      <p:sp>
        <p:nvSpPr>
          <p:cNvPr id="13" name="TextBox 12">
            <a:extLst>
              <a:ext uri="{FF2B5EF4-FFF2-40B4-BE49-F238E27FC236}">
                <a16:creationId xmlns:a16="http://schemas.microsoft.com/office/drawing/2014/main" id="{548FFD79-2B45-73E2-2769-33045210B1DE}"/>
              </a:ext>
            </a:extLst>
          </p:cNvPr>
          <p:cNvSpPr txBox="1"/>
          <p:nvPr/>
        </p:nvSpPr>
        <p:spPr>
          <a:xfrm>
            <a:off x="691882" y="1022485"/>
            <a:ext cx="8022239" cy="1015663"/>
          </a:xfrm>
          <a:prstGeom prst="rect">
            <a:avLst/>
          </a:prstGeom>
          <a:noFill/>
        </p:spPr>
        <p:txBody>
          <a:bodyPr wrap="square" rtlCol="0">
            <a:spAutoFit/>
          </a:bodyPr>
          <a:lstStyle/>
          <a:p>
            <a:pPr algn="ctr"/>
            <a:r>
              <a:rPr lang="ro-RO" sz="6000" dirty="0">
                <a:solidFill>
                  <a:srgbClr val="002060"/>
                </a:solidFill>
              </a:rPr>
              <a:t>PIELEA ȘI SIMȚUL TACTIL</a:t>
            </a:r>
            <a:endParaRPr lang="en-US" sz="6000" dirty="0">
              <a:solidFill>
                <a:srgbClr val="002060"/>
              </a:solidFill>
            </a:endParaRPr>
          </a:p>
        </p:txBody>
      </p:sp>
      <p:pic>
        <p:nvPicPr>
          <p:cNvPr id="3" name="Picture 2">
            <a:extLst>
              <a:ext uri="{FF2B5EF4-FFF2-40B4-BE49-F238E27FC236}">
                <a16:creationId xmlns:a16="http://schemas.microsoft.com/office/drawing/2014/main" id="{6E3B2334-586E-ABB0-EA99-CBAD351251E3}"/>
              </a:ext>
            </a:extLst>
          </p:cNvPr>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rot="929985">
            <a:off x="5262956" y="445150"/>
            <a:ext cx="3103874" cy="3563429"/>
          </a:xfrm>
          <a:prstGeom prst="rect">
            <a:avLst/>
          </a:prstGeom>
        </p:spPr>
      </p:pic>
      <p:pic>
        <p:nvPicPr>
          <p:cNvPr id="5" name="Picture 4">
            <a:extLst>
              <a:ext uri="{FF2B5EF4-FFF2-40B4-BE49-F238E27FC236}">
                <a16:creationId xmlns:a16="http://schemas.microsoft.com/office/drawing/2014/main" id="{7E8A930E-D782-3776-39A6-08F3795989FE}"/>
              </a:ext>
            </a:extLst>
          </p:cNvPr>
          <p:cNvPicPr>
            <a:picLocks noChangeAspect="1"/>
          </p:cNvPicPr>
          <p:nvPr/>
        </p:nvPicPr>
        <p:blipFill>
          <a:blip r:embed="rId5">
            <a:alphaModFix amt="20000"/>
            <a:extLst>
              <a:ext uri="{28A0092B-C50C-407E-A947-70E740481C1C}">
                <a14:useLocalDpi xmlns:a14="http://schemas.microsoft.com/office/drawing/2010/main" val="0"/>
              </a:ext>
            </a:extLst>
          </a:blip>
          <a:stretch>
            <a:fillRect/>
          </a:stretch>
        </p:blipFill>
        <p:spPr>
          <a:xfrm>
            <a:off x="640811" y="862848"/>
            <a:ext cx="4816092" cy="5173191"/>
          </a:xfrm>
          <a:prstGeom prst="rect">
            <a:avLst/>
          </a:prstGeom>
        </p:spPr>
      </p:pic>
      <p:pic>
        <p:nvPicPr>
          <p:cNvPr id="32" name="Picture 31">
            <a:extLst>
              <a:ext uri="{FF2B5EF4-FFF2-40B4-BE49-F238E27FC236}">
                <a16:creationId xmlns:a16="http://schemas.microsoft.com/office/drawing/2014/main" id="{55267846-9969-6FAC-CB23-CB135D7E789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1841" y="2088967"/>
            <a:ext cx="1330326" cy="1403135"/>
          </a:xfrm>
          <a:prstGeom prst="rect">
            <a:avLst/>
          </a:prstGeom>
          <a:ln>
            <a:noFill/>
          </a:ln>
          <a:effectLst>
            <a:outerShdw blurRad="292100" dist="139700" dir="2700000" algn="tl" rotWithShape="0">
              <a:srgbClr val="333333">
                <a:alpha val="65000"/>
              </a:srgbClr>
            </a:outerShdw>
          </a:effectLst>
        </p:spPr>
      </p:pic>
      <p:pic>
        <p:nvPicPr>
          <p:cNvPr id="36" name="Picture 35">
            <a:extLst>
              <a:ext uri="{FF2B5EF4-FFF2-40B4-BE49-F238E27FC236}">
                <a16:creationId xmlns:a16="http://schemas.microsoft.com/office/drawing/2014/main" id="{5C539437-E704-3770-01D4-0A3E62F4690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654139">
            <a:off x="1654323" y="4457580"/>
            <a:ext cx="2235312" cy="1684203"/>
          </a:xfrm>
          <a:prstGeom prst="rect">
            <a:avLst/>
          </a:prstGeom>
          <a:ln>
            <a:noFill/>
          </a:ln>
          <a:effectLst>
            <a:outerShdw blurRad="292100" dist="139700" dir="2700000" algn="tl" rotWithShape="0">
              <a:srgbClr val="333333">
                <a:alpha val="65000"/>
              </a:srgbClr>
            </a:outerShdw>
          </a:effectLst>
        </p:spPr>
      </p:pic>
      <p:pic>
        <p:nvPicPr>
          <p:cNvPr id="23" name="Picture 22">
            <a:extLst>
              <a:ext uri="{FF2B5EF4-FFF2-40B4-BE49-F238E27FC236}">
                <a16:creationId xmlns:a16="http://schemas.microsoft.com/office/drawing/2014/main" id="{769E4011-9EEA-86E0-AA44-4A52B6D6FF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5297" y="3601764"/>
            <a:ext cx="2084832" cy="1362601"/>
          </a:xfrm>
          <a:prstGeom prst="rect">
            <a:avLst/>
          </a:prstGeom>
          <a:ln>
            <a:noFill/>
          </a:ln>
          <a:effectLst>
            <a:outerShdw blurRad="292100" dist="139700" dir="2700000" algn="tl" rotWithShape="0">
              <a:srgbClr val="333333">
                <a:alpha val="65000"/>
              </a:srgbClr>
            </a:outerShdw>
          </a:effectLst>
        </p:spPr>
      </p:pic>
      <p:pic>
        <p:nvPicPr>
          <p:cNvPr id="20" name="Picture 19">
            <a:extLst>
              <a:ext uri="{FF2B5EF4-FFF2-40B4-BE49-F238E27FC236}">
                <a16:creationId xmlns:a16="http://schemas.microsoft.com/office/drawing/2014/main" id="{C4E25952-FA3B-615D-F7DB-125F3453355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273235">
            <a:off x="550784" y="2199935"/>
            <a:ext cx="2118360" cy="1571973"/>
          </a:xfrm>
          <a:prstGeom prst="rect">
            <a:avLst/>
          </a:prstGeom>
          <a:ln>
            <a:noFill/>
          </a:ln>
          <a:effectLst>
            <a:outerShdw blurRad="292100" dist="139700" dir="2700000" algn="tl" rotWithShape="0">
              <a:srgbClr val="333333">
                <a:alpha val="65000"/>
              </a:srgbClr>
            </a:outerShdw>
          </a:effectLst>
        </p:spPr>
      </p:pic>
      <p:sp>
        <p:nvSpPr>
          <p:cNvPr id="24" name="Scroll: Horizontal 23">
            <a:extLst>
              <a:ext uri="{FF2B5EF4-FFF2-40B4-BE49-F238E27FC236}">
                <a16:creationId xmlns:a16="http://schemas.microsoft.com/office/drawing/2014/main" id="{0583F091-F957-3E69-DF60-544F33F90A03}"/>
              </a:ext>
            </a:extLst>
          </p:cNvPr>
          <p:cNvSpPr/>
          <p:nvPr/>
        </p:nvSpPr>
        <p:spPr>
          <a:xfrm>
            <a:off x="141463" y="5521513"/>
            <a:ext cx="2749519" cy="1258387"/>
          </a:xfrm>
          <a:prstGeom prst="horizontalScroll">
            <a:avLst/>
          </a:prstGeom>
          <a:solidFill>
            <a:schemeClr val="bg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dirty="0">
                <a:solidFill>
                  <a:srgbClr val="002060"/>
                </a:solidFill>
              </a:rPr>
              <a:t>Material realizat de către profesor psihopedagog Corcheș Anca</a:t>
            </a:r>
            <a:endParaRPr lang="en-US" dirty="0">
              <a:solidFill>
                <a:srgbClr val="002060"/>
              </a:solidFill>
            </a:endParaRPr>
          </a:p>
        </p:txBody>
      </p:sp>
      <p:pic>
        <p:nvPicPr>
          <p:cNvPr id="15" name="Picture 14">
            <a:extLst>
              <a:ext uri="{FF2B5EF4-FFF2-40B4-BE49-F238E27FC236}">
                <a16:creationId xmlns:a16="http://schemas.microsoft.com/office/drawing/2014/main" id="{4E8EC27C-0F71-1B6B-117E-7ABBA31710A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70779" y="2143217"/>
            <a:ext cx="1752668" cy="1345260"/>
          </a:xfrm>
          <a:prstGeom prst="rect">
            <a:avLst/>
          </a:prstGeom>
          <a:ln>
            <a:noFill/>
          </a:ln>
          <a:effectLst>
            <a:outerShdw blurRad="292100" dist="139700" dir="2700000" algn="tl" rotWithShape="0">
              <a:srgbClr val="333333">
                <a:alpha val="65000"/>
              </a:srgbClr>
            </a:outerShdw>
          </a:effectLst>
        </p:spPr>
      </p:pic>
      <p:pic>
        <p:nvPicPr>
          <p:cNvPr id="28" name="Picture 27">
            <a:extLst>
              <a:ext uri="{FF2B5EF4-FFF2-40B4-BE49-F238E27FC236}">
                <a16:creationId xmlns:a16="http://schemas.microsoft.com/office/drawing/2014/main" id="{DCED59DA-E322-FC24-B0A5-2049DA2C58A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336245">
            <a:off x="3566549" y="3949323"/>
            <a:ext cx="1341815" cy="1255831"/>
          </a:xfrm>
          <a:prstGeom prst="rect">
            <a:avLst/>
          </a:prstGeom>
          <a:ln>
            <a:noFill/>
          </a:ln>
          <a:effectLst>
            <a:outerShdw blurRad="292100" dist="139700" dir="2700000" algn="tl" rotWithShape="0">
              <a:srgbClr val="333333">
                <a:alpha val="65000"/>
              </a:srgbClr>
            </a:outerShdw>
          </a:effectLst>
        </p:spPr>
      </p:pic>
      <p:pic>
        <p:nvPicPr>
          <p:cNvPr id="37" name="Picture 36">
            <a:extLst>
              <a:ext uri="{FF2B5EF4-FFF2-40B4-BE49-F238E27FC236}">
                <a16:creationId xmlns:a16="http://schemas.microsoft.com/office/drawing/2014/main" id="{F4878E4C-2287-5D95-1512-95DE1648DB0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406872">
            <a:off x="4445313" y="4386285"/>
            <a:ext cx="1465133" cy="119912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1A9519D7-83F3-90C3-B49D-D9473FF14DE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27323" y="1995757"/>
            <a:ext cx="1344420" cy="4480560"/>
          </a:xfrm>
          <a:prstGeom prst="rect">
            <a:avLst/>
          </a:prstGeom>
        </p:spPr>
      </p:pic>
      <p:pic>
        <p:nvPicPr>
          <p:cNvPr id="6" name="Picture 5">
            <a:extLst>
              <a:ext uri="{FF2B5EF4-FFF2-40B4-BE49-F238E27FC236}">
                <a16:creationId xmlns:a16="http://schemas.microsoft.com/office/drawing/2014/main" id="{9C805F80-BCFA-1EA8-A1EA-0248259303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315176" y="1842767"/>
            <a:ext cx="1344419" cy="4500930"/>
          </a:xfrm>
          <a:prstGeom prst="rect">
            <a:avLst/>
          </a:prstGeom>
        </p:spPr>
      </p:pic>
      <p:pic>
        <p:nvPicPr>
          <p:cNvPr id="17" name="Picture 16">
            <a:extLst>
              <a:ext uri="{FF2B5EF4-FFF2-40B4-BE49-F238E27FC236}">
                <a16:creationId xmlns:a16="http://schemas.microsoft.com/office/drawing/2014/main" id="{D578BEB2-4469-41A9-4C1A-44A3D232A3F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06216" y="5741945"/>
            <a:ext cx="1184718" cy="1110796"/>
          </a:xfrm>
          <a:prstGeom prst="rect">
            <a:avLst/>
          </a:prstGeom>
        </p:spPr>
      </p:pic>
    </p:spTree>
    <p:extLst>
      <p:ext uri="{BB962C8B-B14F-4D97-AF65-F5344CB8AC3E}">
        <p14:creationId xmlns:p14="http://schemas.microsoft.com/office/powerpoint/2010/main" val="2194726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123406"/>
            <a:ext cx="8570976" cy="548465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238E0031-C301-9EF1-C9F4-552A980DC0B7}"/>
              </a:ext>
            </a:extLst>
          </p:cNvPr>
          <p:cNvSpPr txBox="1"/>
          <p:nvPr/>
        </p:nvSpPr>
        <p:spPr>
          <a:xfrm>
            <a:off x="514054" y="119078"/>
            <a:ext cx="7993233" cy="984885"/>
          </a:xfrm>
          <a:prstGeom prst="rect">
            <a:avLst/>
          </a:prstGeom>
          <a:noFill/>
        </p:spPr>
        <p:txBody>
          <a:bodyPr wrap="square" rtlCol="0">
            <a:spAutoFit/>
          </a:bodyPr>
          <a:lstStyle/>
          <a:p>
            <a:pPr algn="just"/>
            <a:r>
              <a:rPr lang="en-US" sz="1400" b="1" dirty="0"/>
              <a:t>FIȘĂ DE LUCRU – </a:t>
            </a:r>
            <a:r>
              <a:rPr lang="en-US" sz="1400" dirty="0" err="1"/>
              <a:t>Cunoașterea</a:t>
            </a:r>
            <a:r>
              <a:rPr lang="en-US" sz="1400" dirty="0"/>
              <a:t> </a:t>
            </a:r>
            <a:r>
              <a:rPr lang="en-US" sz="1400" dirty="0" err="1"/>
              <a:t>și</a:t>
            </a:r>
            <a:r>
              <a:rPr lang="en-US" sz="1400" dirty="0"/>
              <a:t> </a:t>
            </a:r>
            <a:r>
              <a:rPr lang="ro-RO" sz="1400" dirty="0"/>
              <a:t>igiena corpului uman</a:t>
            </a:r>
            <a:endParaRPr lang="en-US" sz="1400" dirty="0"/>
          </a:p>
          <a:p>
            <a:pPr algn="just"/>
            <a:r>
              <a:rPr lang="en-US" sz="1400" b="1" dirty="0"/>
              <a:t>NUME:…………………………………………………………………………</a:t>
            </a:r>
          </a:p>
          <a:p>
            <a:pPr algn="just"/>
            <a:r>
              <a:rPr lang="en-US" sz="1400" b="1" dirty="0"/>
              <a:t>DATA……………………………………………………………………………</a:t>
            </a:r>
          </a:p>
          <a:p>
            <a:pPr algn="just"/>
            <a:r>
              <a:rPr lang="en-US" sz="1600" dirty="0" err="1"/>
              <a:t>Notează</a:t>
            </a:r>
            <a:r>
              <a:rPr lang="en-US" sz="1600" dirty="0"/>
              <a:t> </a:t>
            </a:r>
            <a:r>
              <a:rPr lang="en-US" sz="1600" dirty="0" err="1"/>
              <a:t>în</a:t>
            </a:r>
            <a:r>
              <a:rPr lang="en-US" sz="1600" dirty="0"/>
              <a:t> </a:t>
            </a:r>
            <a:r>
              <a:rPr lang="en-US" sz="1600" dirty="0" err="1"/>
              <a:t>căsuțe</a:t>
            </a:r>
            <a:r>
              <a:rPr lang="en-US" sz="1600" dirty="0"/>
              <a:t> care </a:t>
            </a:r>
            <a:r>
              <a:rPr lang="en-US" sz="1600" dirty="0" err="1"/>
              <a:t>dintre</a:t>
            </a:r>
            <a:r>
              <a:rPr lang="en-US" sz="1600" dirty="0"/>
              <a:t> </a:t>
            </a:r>
            <a:r>
              <a:rPr lang="en-US" sz="1600" dirty="0" err="1"/>
              <a:t>următoarele</a:t>
            </a:r>
            <a:r>
              <a:rPr lang="en-US" sz="1600" dirty="0"/>
              <a:t> </a:t>
            </a:r>
            <a:r>
              <a:rPr lang="en-US" sz="1600" dirty="0" err="1"/>
              <a:t>afirmații</a:t>
            </a:r>
            <a:r>
              <a:rPr lang="en-US" sz="1600" dirty="0"/>
              <a:t> </a:t>
            </a:r>
            <a:r>
              <a:rPr lang="en-US" sz="1600" dirty="0" err="1"/>
              <a:t>sunt</a:t>
            </a:r>
            <a:r>
              <a:rPr lang="en-US" sz="1600" dirty="0"/>
              <a:t> </a:t>
            </a:r>
            <a:r>
              <a:rPr lang="en-US" sz="1600" dirty="0" err="1"/>
              <a:t>adevărate</a:t>
            </a:r>
            <a:r>
              <a:rPr lang="en-US" sz="1600" dirty="0"/>
              <a:t> (A) </a:t>
            </a:r>
            <a:r>
              <a:rPr lang="en-US" sz="1600" dirty="0" err="1"/>
              <a:t>și</a:t>
            </a:r>
            <a:r>
              <a:rPr lang="en-US" sz="1600" dirty="0"/>
              <a:t> care </a:t>
            </a:r>
            <a:r>
              <a:rPr lang="en-US" sz="1600" dirty="0" err="1"/>
              <a:t>sunt</a:t>
            </a:r>
            <a:r>
              <a:rPr lang="en-US" sz="1600" dirty="0"/>
              <a:t> false (F).</a:t>
            </a:r>
          </a:p>
        </p:txBody>
      </p:sp>
      <p:sp>
        <p:nvSpPr>
          <p:cNvPr id="27" name="TextBox 26">
            <a:extLst>
              <a:ext uri="{FF2B5EF4-FFF2-40B4-BE49-F238E27FC236}">
                <a16:creationId xmlns:a16="http://schemas.microsoft.com/office/drawing/2014/main" id="{A96637F6-1E4C-7260-1EF2-EE2F99EAEF11}"/>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sp>
        <p:nvSpPr>
          <p:cNvPr id="28" name="TextBox 27">
            <a:extLst>
              <a:ext uri="{FF2B5EF4-FFF2-40B4-BE49-F238E27FC236}">
                <a16:creationId xmlns:a16="http://schemas.microsoft.com/office/drawing/2014/main" id="{307C88DE-C009-30A9-B29F-8146A5BE1067}"/>
              </a:ext>
            </a:extLst>
          </p:cNvPr>
          <p:cNvSpPr txBox="1"/>
          <p:nvPr/>
        </p:nvSpPr>
        <p:spPr>
          <a:xfrm>
            <a:off x="453090" y="1340503"/>
            <a:ext cx="5856507"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pielii putem simți frigul.</a:t>
            </a:r>
            <a:endParaRPr lang="en-US" sz="2400" dirty="0"/>
          </a:p>
        </p:txBody>
      </p:sp>
      <p:sp>
        <p:nvSpPr>
          <p:cNvPr id="30" name="TextBox 29">
            <a:extLst>
              <a:ext uri="{FF2B5EF4-FFF2-40B4-BE49-F238E27FC236}">
                <a16:creationId xmlns:a16="http://schemas.microsoft.com/office/drawing/2014/main" id="{6F08AF1C-BAC8-5D7D-5E3D-F7B7168F2742}"/>
              </a:ext>
            </a:extLst>
          </p:cNvPr>
          <p:cNvSpPr txBox="1"/>
          <p:nvPr/>
        </p:nvSpPr>
        <p:spPr>
          <a:xfrm>
            <a:off x="468889" y="1920901"/>
            <a:ext cx="7165288"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pielii putem simți luna și stelele.</a:t>
            </a:r>
            <a:endParaRPr lang="en-US" sz="2400" dirty="0"/>
          </a:p>
        </p:txBody>
      </p:sp>
      <p:sp>
        <p:nvSpPr>
          <p:cNvPr id="32" name="TextBox 31">
            <a:extLst>
              <a:ext uri="{FF2B5EF4-FFF2-40B4-BE49-F238E27FC236}">
                <a16:creationId xmlns:a16="http://schemas.microsoft.com/office/drawing/2014/main" id="{F486C888-9801-F5C0-1AB4-A4E998EC7951}"/>
              </a:ext>
            </a:extLst>
          </p:cNvPr>
          <p:cNvSpPr txBox="1"/>
          <p:nvPr/>
        </p:nvSpPr>
        <p:spPr>
          <a:xfrm>
            <a:off x="468889" y="2655782"/>
            <a:ext cx="5840708"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Țepii aricilor sunt moi și plăcuți la atingere.</a:t>
            </a:r>
            <a:endParaRPr lang="en-US" sz="2400" dirty="0"/>
          </a:p>
        </p:txBody>
      </p:sp>
      <p:sp>
        <p:nvSpPr>
          <p:cNvPr id="35" name="TextBox 34">
            <a:extLst>
              <a:ext uri="{FF2B5EF4-FFF2-40B4-BE49-F238E27FC236}">
                <a16:creationId xmlns:a16="http://schemas.microsoft.com/office/drawing/2014/main" id="{BB264B7E-7A2C-64C3-7C76-5B341E617D0D}"/>
              </a:ext>
            </a:extLst>
          </p:cNvPr>
          <p:cNvSpPr txBox="1"/>
          <p:nvPr/>
        </p:nvSpPr>
        <p:spPr>
          <a:xfrm>
            <a:off x="456855" y="3327376"/>
            <a:ext cx="6672993"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pielii putem simți lumina.</a:t>
            </a:r>
            <a:endParaRPr lang="en-US" sz="2400" dirty="0"/>
          </a:p>
        </p:txBody>
      </p:sp>
      <p:sp>
        <p:nvSpPr>
          <p:cNvPr id="36" name="TextBox 35">
            <a:extLst>
              <a:ext uri="{FF2B5EF4-FFF2-40B4-BE49-F238E27FC236}">
                <a16:creationId xmlns:a16="http://schemas.microsoft.com/office/drawing/2014/main" id="{5AB60104-7849-FCB0-532E-EE3D42655032}"/>
              </a:ext>
            </a:extLst>
          </p:cNvPr>
          <p:cNvSpPr txBox="1"/>
          <p:nvPr/>
        </p:nvSpPr>
        <p:spPr>
          <a:xfrm>
            <a:off x="485400" y="4020943"/>
            <a:ext cx="6931371"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Soarele poate arde pielea omului.</a:t>
            </a:r>
            <a:endParaRPr lang="en-US" sz="2400" dirty="0"/>
          </a:p>
        </p:txBody>
      </p:sp>
      <p:sp>
        <p:nvSpPr>
          <p:cNvPr id="39" name="TextBox 38">
            <a:extLst>
              <a:ext uri="{FF2B5EF4-FFF2-40B4-BE49-F238E27FC236}">
                <a16:creationId xmlns:a16="http://schemas.microsoft.com/office/drawing/2014/main" id="{8E6F9DF8-6ABE-7D51-2723-6CC2DE1396CA}"/>
              </a:ext>
            </a:extLst>
          </p:cNvPr>
          <p:cNvSpPr txBox="1"/>
          <p:nvPr/>
        </p:nvSpPr>
        <p:spPr>
          <a:xfrm>
            <a:off x="468889" y="4748859"/>
            <a:ext cx="6515771"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Pielea ne protejează de microbi.</a:t>
            </a:r>
            <a:endParaRPr lang="en-US" sz="2400" dirty="0"/>
          </a:p>
        </p:txBody>
      </p:sp>
      <p:sp>
        <p:nvSpPr>
          <p:cNvPr id="40" name="TextBox 39">
            <a:extLst>
              <a:ext uri="{FF2B5EF4-FFF2-40B4-BE49-F238E27FC236}">
                <a16:creationId xmlns:a16="http://schemas.microsoft.com/office/drawing/2014/main" id="{F665A9CB-6BB2-792D-4AE8-E189A4AD91B0}"/>
              </a:ext>
            </a:extLst>
          </p:cNvPr>
          <p:cNvSpPr txBox="1"/>
          <p:nvPr/>
        </p:nvSpPr>
        <p:spPr>
          <a:xfrm>
            <a:off x="514054" y="5457869"/>
            <a:ext cx="6470606" cy="830997"/>
          </a:xfrm>
          <a:prstGeom prst="rect">
            <a:avLst/>
          </a:prstGeom>
          <a:noFill/>
        </p:spPr>
        <p:txBody>
          <a:bodyPr wrap="square" rtlCol="0">
            <a:spAutoFit/>
          </a:bodyPr>
          <a:lstStyle/>
          <a:p>
            <a:pPr marL="342900" indent="-342900">
              <a:buFont typeface="Arial" panose="020B0604020202020204" pitchFamily="34" charset="0"/>
              <a:buChar char="•"/>
            </a:pPr>
            <a:r>
              <a:rPr lang="ro-RO" sz="2400" dirty="0"/>
              <a:t>Trebuie să mergem la medic atunci când pe piele ne apar erupții sau eczeme.</a:t>
            </a:r>
            <a:endParaRPr lang="en-US" sz="2400" dirty="0"/>
          </a:p>
        </p:txBody>
      </p:sp>
      <p:grpSp>
        <p:nvGrpSpPr>
          <p:cNvPr id="2" name="Group 1">
            <a:extLst>
              <a:ext uri="{FF2B5EF4-FFF2-40B4-BE49-F238E27FC236}">
                <a16:creationId xmlns:a16="http://schemas.microsoft.com/office/drawing/2014/main" id="{C53AA31C-8CB8-12E6-86EE-675DD33CA7E0}"/>
              </a:ext>
            </a:extLst>
          </p:cNvPr>
          <p:cNvGrpSpPr/>
          <p:nvPr/>
        </p:nvGrpSpPr>
        <p:grpSpPr>
          <a:xfrm>
            <a:off x="7634177" y="1244593"/>
            <a:ext cx="718511" cy="4822194"/>
            <a:chOff x="7352269" y="1233961"/>
            <a:chExt cx="718511" cy="4822194"/>
          </a:xfrm>
        </p:grpSpPr>
        <p:sp>
          <p:nvSpPr>
            <p:cNvPr id="29" name="Rectangle: Rounded Corners 28">
              <a:extLst>
                <a:ext uri="{FF2B5EF4-FFF2-40B4-BE49-F238E27FC236}">
                  <a16:creationId xmlns:a16="http://schemas.microsoft.com/office/drawing/2014/main" id="{9F3DD437-24F2-4BF4-D7A6-3F46A2F6C9EB}"/>
                </a:ext>
              </a:extLst>
            </p:cNvPr>
            <p:cNvSpPr/>
            <p:nvPr/>
          </p:nvSpPr>
          <p:spPr>
            <a:xfrm>
              <a:off x="7352269" y="1233961"/>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Rounded Corners 30">
              <a:extLst>
                <a:ext uri="{FF2B5EF4-FFF2-40B4-BE49-F238E27FC236}">
                  <a16:creationId xmlns:a16="http://schemas.microsoft.com/office/drawing/2014/main" id="{204465A3-EC0E-874F-1897-9C29B934A2CF}"/>
                </a:ext>
              </a:extLst>
            </p:cNvPr>
            <p:cNvSpPr/>
            <p:nvPr/>
          </p:nvSpPr>
          <p:spPr>
            <a:xfrm>
              <a:off x="7352270" y="1926119"/>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Rounded Corners 32">
              <a:extLst>
                <a:ext uri="{FF2B5EF4-FFF2-40B4-BE49-F238E27FC236}">
                  <a16:creationId xmlns:a16="http://schemas.microsoft.com/office/drawing/2014/main" id="{2778C53E-C0F4-EB0A-D5AD-FB8B8670942D}"/>
                </a:ext>
              </a:extLst>
            </p:cNvPr>
            <p:cNvSpPr/>
            <p:nvPr/>
          </p:nvSpPr>
          <p:spPr>
            <a:xfrm>
              <a:off x="7352698" y="2587027"/>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Rounded Corners 33">
              <a:extLst>
                <a:ext uri="{FF2B5EF4-FFF2-40B4-BE49-F238E27FC236}">
                  <a16:creationId xmlns:a16="http://schemas.microsoft.com/office/drawing/2014/main" id="{D3F86435-6ABA-4FEF-28C7-67FE9F91F886}"/>
                </a:ext>
              </a:extLst>
            </p:cNvPr>
            <p:cNvSpPr/>
            <p:nvPr/>
          </p:nvSpPr>
          <p:spPr>
            <a:xfrm>
              <a:off x="7352698" y="3265789"/>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Rounded Corners 36">
              <a:extLst>
                <a:ext uri="{FF2B5EF4-FFF2-40B4-BE49-F238E27FC236}">
                  <a16:creationId xmlns:a16="http://schemas.microsoft.com/office/drawing/2014/main" id="{D8B87C58-2D57-4649-1C74-0F879F73EB9A}"/>
                </a:ext>
              </a:extLst>
            </p:cNvPr>
            <p:cNvSpPr/>
            <p:nvPr/>
          </p:nvSpPr>
          <p:spPr>
            <a:xfrm>
              <a:off x="7364231" y="3991186"/>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Rounded Corners 37">
              <a:extLst>
                <a:ext uri="{FF2B5EF4-FFF2-40B4-BE49-F238E27FC236}">
                  <a16:creationId xmlns:a16="http://schemas.microsoft.com/office/drawing/2014/main" id="{F9E9278D-5DB7-324A-D869-D23CE9462BE5}"/>
                </a:ext>
              </a:extLst>
            </p:cNvPr>
            <p:cNvSpPr/>
            <p:nvPr/>
          </p:nvSpPr>
          <p:spPr>
            <a:xfrm>
              <a:off x="7364230" y="4738227"/>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Rounded Corners 40">
              <a:extLst>
                <a:ext uri="{FF2B5EF4-FFF2-40B4-BE49-F238E27FC236}">
                  <a16:creationId xmlns:a16="http://schemas.microsoft.com/office/drawing/2014/main" id="{A5EB3A34-127D-6E31-E1A8-6BF5D306C4EA}"/>
                </a:ext>
              </a:extLst>
            </p:cNvPr>
            <p:cNvSpPr/>
            <p:nvPr/>
          </p:nvSpPr>
          <p:spPr>
            <a:xfrm>
              <a:off x="7352269" y="5525603"/>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658128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C6D3BD62-22A2-8124-F5C0-AF3B76FB8A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0316" y="272953"/>
            <a:ext cx="2987659" cy="3077240"/>
          </a:xfrm>
          <a:prstGeom prst="rect">
            <a:avLst/>
          </a:prstGeom>
        </p:spPr>
      </p:pic>
      <p:sp>
        <p:nvSpPr>
          <p:cNvPr id="34" name="Rectangle 33">
            <a:extLst>
              <a:ext uri="{FF2B5EF4-FFF2-40B4-BE49-F238E27FC236}">
                <a16:creationId xmlns:a16="http://schemas.microsoft.com/office/drawing/2014/main" id="{D4EFAAE9-A2DB-848E-E182-E13AB23FDC4A}"/>
              </a:ext>
            </a:extLst>
          </p:cNvPr>
          <p:cNvSpPr/>
          <p:nvPr/>
        </p:nvSpPr>
        <p:spPr>
          <a:xfrm>
            <a:off x="3331334" y="2752136"/>
            <a:ext cx="2720677"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ATINGE?</a:t>
            </a:r>
            <a:endParaRPr lang="en-US" sz="2400" b="1" dirty="0">
              <a:solidFill>
                <a:schemeClr val="tx1"/>
              </a:solidFill>
            </a:endParaRPr>
          </a:p>
        </p:txBody>
      </p:sp>
      <p:pic>
        <p:nvPicPr>
          <p:cNvPr id="22" name="Picture 21">
            <a:extLst>
              <a:ext uri="{FF2B5EF4-FFF2-40B4-BE49-F238E27FC236}">
                <a16:creationId xmlns:a16="http://schemas.microsoft.com/office/drawing/2014/main" id="{34511AA7-C9F1-62A9-B20F-27D6CAF886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0317" y="3507807"/>
            <a:ext cx="2987659" cy="3077240"/>
          </a:xfrm>
          <a:prstGeom prst="rect">
            <a:avLst/>
          </a:prstGeom>
        </p:spPr>
      </p:pic>
      <p:pic>
        <p:nvPicPr>
          <p:cNvPr id="51" name="Picture 50">
            <a:extLst>
              <a:ext uri="{FF2B5EF4-FFF2-40B4-BE49-F238E27FC236}">
                <a16:creationId xmlns:a16="http://schemas.microsoft.com/office/drawing/2014/main" id="{DB0D0DB6-393C-93E9-31DF-89701DD458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5920" y="272953"/>
            <a:ext cx="2987659" cy="3077240"/>
          </a:xfrm>
          <a:prstGeom prst="rect">
            <a:avLst/>
          </a:prstGeom>
        </p:spPr>
      </p:pic>
      <p:sp>
        <p:nvSpPr>
          <p:cNvPr id="53" name="Rectangle 52">
            <a:extLst>
              <a:ext uri="{FF2B5EF4-FFF2-40B4-BE49-F238E27FC236}">
                <a16:creationId xmlns:a16="http://schemas.microsoft.com/office/drawing/2014/main" id="{03708146-F229-67C0-E8AB-5B3DC2A647C4}"/>
              </a:ext>
            </a:extLst>
          </p:cNvPr>
          <p:cNvSpPr/>
          <p:nvPr/>
        </p:nvSpPr>
        <p:spPr>
          <a:xfrm>
            <a:off x="6253974" y="2752136"/>
            <a:ext cx="2657671"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ATINGE?</a:t>
            </a:r>
            <a:endParaRPr lang="en-US" sz="2400" b="1" dirty="0">
              <a:solidFill>
                <a:schemeClr val="tx1"/>
              </a:solidFill>
            </a:endParaRPr>
          </a:p>
        </p:txBody>
      </p:sp>
      <p:pic>
        <p:nvPicPr>
          <p:cNvPr id="43" name="Picture 42">
            <a:extLst>
              <a:ext uri="{FF2B5EF4-FFF2-40B4-BE49-F238E27FC236}">
                <a16:creationId xmlns:a16="http://schemas.microsoft.com/office/drawing/2014/main" id="{C3B098D9-E5A6-B42A-4A63-FCCE5AE487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5921" y="3507807"/>
            <a:ext cx="2987659" cy="3077240"/>
          </a:xfrm>
          <a:prstGeom prst="rect">
            <a:avLst/>
          </a:prstGeom>
        </p:spPr>
      </p:pic>
      <p:sp>
        <p:nvSpPr>
          <p:cNvPr id="60" name="TextBox 59">
            <a:extLst>
              <a:ext uri="{FF2B5EF4-FFF2-40B4-BE49-F238E27FC236}">
                <a16:creationId xmlns:a16="http://schemas.microsoft.com/office/drawing/2014/main" id="{6A2751EE-CF2E-4644-8A3D-9049E6C802B2}"/>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61" name="Picture 60">
            <a:extLst>
              <a:ext uri="{FF2B5EF4-FFF2-40B4-BE49-F238E27FC236}">
                <a16:creationId xmlns:a16="http://schemas.microsoft.com/office/drawing/2014/main" id="{E61A11B1-50F2-6B55-6828-FDC92817FF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
        <p:nvSpPr>
          <p:cNvPr id="65" name="TextBox 64">
            <a:extLst>
              <a:ext uri="{FF2B5EF4-FFF2-40B4-BE49-F238E27FC236}">
                <a16:creationId xmlns:a16="http://schemas.microsoft.com/office/drawing/2014/main" id="{87363809-9A0E-8319-1E65-00E041389312}"/>
              </a:ext>
            </a:extLst>
          </p:cNvPr>
          <p:cNvSpPr txBox="1"/>
          <p:nvPr/>
        </p:nvSpPr>
        <p:spPr>
          <a:xfrm>
            <a:off x="312350" y="9273"/>
            <a:ext cx="3695365" cy="307777"/>
          </a:xfrm>
          <a:prstGeom prst="rect">
            <a:avLst/>
          </a:prstGeom>
          <a:noFill/>
        </p:spPr>
        <p:txBody>
          <a:bodyPr wrap="square">
            <a:spAutoFit/>
          </a:bodyPr>
          <a:lstStyle/>
          <a:p>
            <a:r>
              <a:rPr lang="ro-RO" sz="1400" i="1" dirty="0">
                <a:solidFill>
                  <a:srgbClr val="FF0000"/>
                </a:solidFill>
              </a:rPr>
              <a:t>Multiplicați pagina de câte ori este nevoie.</a:t>
            </a:r>
            <a:r>
              <a:rPr lang="en-US" sz="1400" dirty="0">
                <a:solidFill>
                  <a:srgbClr val="FF0000"/>
                </a:solidFill>
              </a:rPr>
              <a:t> </a:t>
            </a:r>
          </a:p>
        </p:txBody>
      </p:sp>
      <p:grpSp>
        <p:nvGrpSpPr>
          <p:cNvPr id="7" name="Group 6">
            <a:extLst>
              <a:ext uri="{FF2B5EF4-FFF2-40B4-BE49-F238E27FC236}">
                <a16:creationId xmlns:a16="http://schemas.microsoft.com/office/drawing/2014/main" id="{25DFC3E0-6B25-EF1D-66BD-FE2784B137CB}"/>
              </a:ext>
            </a:extLst>
          </p:cNvPr>
          <p:cNvGrpSpPr/>
          <p:nvPr/>
        </p:nvGrpSpPr>
        <p:grpSpPr>
          <a:xfrm>
            <a:off x="100420" y="272953"/>
            <a:ext cx="2987659" cy="3087719"/>
            <a:chOff x="100420" y="272953"/>
            <a:chExt cx="2987659" cy="3087719"/>
          </a:xfrm>
        </p:grpSpPr>
        <p:grpSp>
          <p:nvGrpSpPr>
            <p:cNvPr id="74" name="Group 73">
              <a:extLst>
                <a:ext uri="{FF2B5EF4-FFF2-40B4-BE49-F238E27FC236}">
                  <a16:creationId xmlns:a16="http://schemas.microsoft.com/office/drawing/2014/main" id="{9D906FB7-1739-B039-7637-C35567411D6E}"/>
                </a:ext>
              </a:extLst>
            </p:cNvPr>
            <p:cNvGrpSpPr/>
            <p:nvPr/>
          </p:nvGrpSpPr>
          <p:grpSpPr>
            <a:xfrm>
              <a:off x="100420" y="272953"/>
              <a:ext cx="2987659" cy="3087719"/>
              <a:chOff x="100420" y="272953"/>
              <a:chExt cx="2987659" cy="3087719"/>
            </a:xfrm>
          </p:grpSpPr>
          <p:pic>
            <p:nvPicPr>
              <p:cNvPr id="3" name="Picture 2">
                <a:extLst>
                  <a:ext uri="{FF2B5EF4-FFF2-40B4-BE49-F238E27FC236}">
                    <a16:creationId xmlns:a16="http://schemas.microsoft.com/office/drawing/2014/main" id="{7CB3DE74-9A74-45AE-850E-C79D400716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20" y="272953"/>
                <a:ext cx="2987659" cy="3077240"/>
              </a:xfrm>
              <a:prstGeom prst="rect">
                <a:avLst/>
              </a:prstGeom>
            </p:spPr>
          </p:pic>
          <p:sp>
            <p:nvSpPr>
              <p:cNvPr id="29" name="Rectangle 28">
                <a:extLst>
                  <a:ext uri="{FF2B5EF4-FFF2-40B4-BE49-F238E27FC236}">
                    <a16:creationId xmlns:a16="http://schemas.microsoft.com/office/drawing/2014/main" id="{A6ACDB3D-4552-571A-CE23-6E36497F49AF}"/>
                  </a:ext>
                </a:extLst>
              </p:cNvPr>
              <p:cNvSpPr/>
              <p:nvPr/>
            </p:nvSpPr>
            <p:spPr>
              <a:xfrm>
                <a:off x="232355" y="2754751"/>
                <a:ext cx="2748934"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ATINGE?</a:t>
                </a:r>
                <a:endParaRPr lang="en-US" sz="2400" b="1" dirty="0">
                  <a:solidFill>
                    <a:schemeClr val="tx1"/>
                  </a:solidFill>
                </a:endParaRPr>
              </a:p>
            </p:txBody>
          </p:sp>
        </p:grpSp>
        <p:pic>
          <p:nvPicPr>
            <p:cNvPr id="5" name="Picture 4">
              <a:extLst>
                <a:ext uri="{FF2B5EF4-FFF2-40B4-BE49-F238E27FC236}">
                  <a16:creationId xmlns:a16="http://schemas.microsoft.com/office/drawing/2014/main" id="{C347F957-8B12-F63B-6238-C3F6F4B29AAC}"/>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469653" y="494419"/>
              <a:ext cx="2000083" cy="2296210"/>
            </a:xfrm>
            <a:prstGeom prst="rect">
              <a:avLst/>
            </a:prstGeom>
          </p:spPr>
        </p:pic>
      </p:grpSp>
      <p:pic>
        <p:nvPicPr>
          <p:cNvPr id="8" name="Picture 7">
            <a:extLst>
              <a:ext uri="{FF2B5EF4-FFF2-40B4-BE49-F238E27FC236}">
                <a16:creationId xmlns:a16="http://schemas.microsoft.com/office/drawing/2014/main" id="{E9F57D36-19C2-19A0-05AC-F7ED35B9160A}"/>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3409974" y="494419"/>
            <a:ext cx="2000083" cy="2296210"/>
          </a:xfrm>
          <a:prstGeom prst="rect">
            <a:avLst/>
          </a:prstGeom>
        </p:spPr>
      </p:pic>
      <p:pic>
        <p:nvPicPr>
          <p:cNvPr id="9" name="Picture 8">
            <a:extLst>
              <a:ext uri="{FF2B5EF4-FFF2-40B4-BE49-F238E27FC236}">
                <a16:creationId xmlns:a16="http://schemas.microsoft.com/office/drawing/2014/main" id="{E437B831-3E13-ED37-1A20-FB67D03E782E}"/>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6270177" y="544376"/>
            <a:ext cx="2000083" cy="2296210"/>
          </a:xfrm>
          <a:prstGeom prst="rect">
            <a:avLst/>
          </a:prstGeom>
        </p:spPr>
      </p:pic>
      <p:grpSp>
        <p:nvGrpSpPr>
          <p:cNvPr id="23" name="Group 22">
            <a:extLst>
              <a:ext uri="{FF2B5EF4-FFF2-40B4-BE49-F238E27FC236}">
                <a16:creationId xmlns:a16="http://schemas.microsoft.com/office/drawing/2014/main" id="{903D571A-80F1-3D5D-A7F3-87B3B12CA1CF}"/>
              </a:ext>
            </a:extLst>
          </p:cNvPr>
          <p:cNvGrpSpPr/>
          <p:nvPr/>
        </p:nvGrpSpPr>
        <p:grpSpPr>
          <a:xfrm>
            <a:off x="-237183" y="3162505"/>
            <a:ext cx="3425181" cy="3422542"/>
            <a:chOff x="-237183" y="3162505"/>
            <a:chExt cx="3425181" cy="3422542"/>
          </a:xfrm>
        </p:grpSpPr>
        <p:pic>
          <p:nvPicPr>
            <p:cNvPr id="4" name="Picture 3">
              <a:extLst>
                <a:ext uri="{FF2B5EF4-FFF2-40B4-BE49-F238E27FC236}">
                  <a16:creationId xmlns:a16="http://schemas.microsoft.com/office/drawing/2014/main" id="{9D15C3DA-765C-39B4-5FD8-6C9A3293AF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21" y="3507807"/>
              <a:ext cx="2987659" cy="3077240"/>
            </a:xfrm>
            <a:prstGeom prst="rect">
              <a:avLst/>
            </a:prstGeom>
          </p:spPr>
        </p:pic>
        <p:grpSp>
          <p:nvGrpSpPr>
            <p:cNvPr id="12" name="Group 11">
              <a:extLst>
                <a:ext uri="{FF2B5EF4-FFF2-40B4-BE49-F238E27FC236}">
                  <a16:creationId xmlns:a16="http://schemas.microsoft.com/office/drawing/2014/main" id="{68B07493-7DDA-FEAB-2EC4-8E990265AFC1}"/>
                </a:ext>
              </a:extLst>
            </p:cNvPr>
            <p:cNvGrpSpPr/>
            <p:nvPr/>
          </p:nvGrpSpPr>
          <p:grpSpPr>
            <a:xfrm>
              <a:off x="39330" y="3621537"/>
              <a:ext cx="3109837" cy="2857517"/>
              <a:chOff x="39330" y="3621537"/>
              <a:chExt cx="3109837" cy="2857517"/>
            </a:xfrm>
          </p:grpSpPr>
          <p:sp>
            <p:nvSpPr>
              <p:cNvPr id="6" name="Rectangle 5">
                <a:extLst>
                  <a:ext uri="{FF2B5EF4-FFF2-40B4-BE49-F238E27FC236}">
                    <a16:creationId xmlns:a16="http://schemas.microsoft.com/office/drawing/2014/main" id="{CE3F61EC-93DF-CF5A-AACE-E27C8E737D47}"/>
                  </a:ext>
                </a:extLst>
              </p:cNvPr>
              <p:cNvSpPr/>
              <p:nvPr/>
            </p:nvSpPr>
            <p:spPr>
              <a:xfrm>
                <a:off x="39330" y="5873133"/>
                <a:ext cx="3109837"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NU PUTEM ATINGE?</a:t>
                </a:r>
                <a:endParaRPr lang="en-US" sz="2400" b="1" dirty="0">
                  <a:solidFill>
                    <a:schemeClr val="tx1"/>
                  </a:solidFill>
                </a:endParaRPr>
              </a:p>
            </p:txBody>
          </p:sp>
          <p:pic>
            <p:nvPicPr>
              <p:cNvPr id="10" name="Picture 9">
                <a:extLst>
                  <a:ext uri="{FF2B5EF4-FFF2-40B4-BE49-F238E27FC236}">
                    <a16:creationId xmlns:a16="http://schemas.microsoft.com/office/drawing/2014/main" id="{76EEE34F-02E2-2E78-9D00-C5FF6321168C}"/>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379842" y="3621537"/>
                <a:ext cx="2000083" cy="2296210"/>
              </a:xfrm>
              <a:prstGeom prst="rect">
                <a:avLst/>
              </a:prstGeom>
            </p:spPr>
          </p:pic>
        </p:grpSp>
        <p:sp>
          <p:nvSpPr>
            <p:cNvPr id="71" name="Plus Sign 70">
              <a:extLst>
                <a:ext uri="{FF2B5EF4-FFF2-40B4-BE49-F238E27FC236}">
                  <a16:creationId xmlns:a16="http://schemas.microsoft.com/office/drawing/2014/main" id="{13C00D83-FDE1-0323-5A4D-28F8CB2DD901}"/>
                </a:ext>
              </a:extLst>
            </p:cNvPr>
            <p:cNvSpPr/>
            <p:nvPr/>
          </p:nvSpPr>
          <p:spPr>
            <a:xfrm rot="18947802">
              <a:off x="-237183" y="3162505"/>
              <a:ext cx="3425181" cy="3329275"/>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 name="Group 12">
            <a:extLst>
              <a:ext uri="{FF2B5EF4-FFF2-40B4-BE49-F238E27FC236}">
                <a16:creationId xmlns:a16="http://schemas.microsoft.com/office/drawing/2014/main" id="{26CFD4DC-A9F6-96F7-5806-9EA3E4A84702}"/>
              </a:ext>
            </a:extLst>
          </p:cNvPr>
          <p:cNvGrpSpPr/>
          <p:nvPr/>
        </p:nvGrpSpPr>
        <p:grpSpPr>
          <a:xfrm>
            <a:off x="3017081" y="3599636"/>
            <a:ext cx="3109837" cy="2857517"/>
            <a:chOff x="39330" y="3621537"/>
            <a:chExt cx="3109837" cy="2857517"/>
          </a:xfrm>
        </p:grpSpPr>
        <p:sp>
          <p:nvSpPr>
            <p:cNvPr id="14" name="Rectangle 13">
              <a:extLst>
                <a:ext uri="{FF2B5EF4-FFF2-40B4-BE49-F238E27FC236}">
                  <a16:creationId xmlns:a16="http://schemas.microsoft.com/office/drawing/2014/main" id="{1ADB4F3A-F888-DB3A-34B1-01BB875FC905}"/>
                </a:ext>
              </a:extLst>
            </p:cNvPr>
            <p:cNvSpPr/>
            <p:nvPr/>
          </p:nvSpPr>
          <p:spPr>
            <a:xfrm>
              <a:off x="39330" y="5873133"/>
              <a:ext cx="3109837"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NU PUTEM ATINGE?</a:t>
              </a:r>
              <a:endParaRPr lang="en-US" sz="2400" b="1" dirty="0">
                <a:solidFill>
                  <a:schemeClr val="tx1"/>
                </a:solidFill>
              </a:endParaRPr>
            </a:p>
          </p:txBody>
        </p:sp>
        <p:pic>
          <p:nvPicPr>
            <p:cNvPr id="15" name="Picture 14">
              <a:extLst>
                <a:ext uri="{FF2B5EF4-FFF2-40B4-BE49-F238E27FC236}">
                  <a16:creationId xmlns:a16="http://schemas.microsoft.com/office/drawing/2014/main" id="{4BD36340-1869-F2D6-8D12-F1DE14191422}"/>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379842" y="3621537"/>
              <a:ext cx="2000083" cy="2296210"/>
            </a:xfrm>
            <a:prstGeom prst="rect">
              <a:avLst/>
            </a:prstGeom>
          </p:spPr>
        </p:pic>
      </p:grpSp>
      <p:grpSp>
        <p:nvGrpSpPr>
          <p:cNvPr id="16" name="Group 15">
            <a:extLst>
              <a:ext uri="{FF2B5EF4-FFF2-40B4-BE49-F238E27FC236}">
                <a16:creationId xmlns:a16="http://schemas.microsoft.com/office/drawing/2014/main" id="{90F08BB5-9806-0C27-7F2A-B8A523D8C9AC}"/>
              </a:ext>
            </a:extLst>
          </p:cNvPr>
          <p:cNvGrpSpPr/>
          <p:nvPr/>
        </p:nvGrpSpPr>
        <p:grpSpPr>
          <a:xfrm>
            <a:off x="6009752" y="3601132"/>
            <a:ext cx="3109837" cy="2857517"/>
            <a:chOff x="39330" y="3621537"/>
            <a:chExt cx="3109837" cy="2857517"/>
          </a:xfrm>
        </p:grpSpPr>
        <p:sp>
          <p:nvSpPr>
            <p:cNvPr id="17" name="Rectangle 16">
              <a:extLst>
                <a:ext uri="{FF2B5EF4-FFF2-40B4-BE49-F238E27FC236}">
                  <a16:creationId xmlns:a16="http://schemas.microsoft.com/office/drawing/2014/main" id="{38633722-7B8E-2095-B0E8-6572C555EE3E}"/>
                </a:ext>
              </a:extLst>
            </p:cNvPr>
            <p:cNvSpPr/>
            <p:nvPr/>
          </p:nvSpPr>
          <p:spPr>
            <a:xfrm>
              <a:off x="39330" y="5873133"/>
              <a:ext cx="3109837"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NU PUTEM ATINGE?</a:t>
              </a:r>
              <a:endParaRPr lang="en-US" sz="2400" b="1" dirty="0">
                <a:solidFill>
                  <a:schemeClr val="tx1"/>
                </a:solidFill>
              </a:endParaRPr>
            </a:p>
          </p:txBody>
        </p:sp>
        <p:pic>
          <p:nvPicPr>
            <p:cNvPr id="19" name="Picture 18">
              <a:extLst>
                <a:ext uri="{FF2B5EF4-FFF2-40B4-BE49-F238E27FC236}">
                  <a16:creationId xmlns:a16="http://schemas.microsoft.com/office/drawing/2014/main" id="{96273CDD-4C3C-5003-1839-537915BE0F5F}"/>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379842" y="3621537"/>
              <a:ext cx="2000083" cy="2296210"/>
            </a:xfrm>
            <a:prstGeom prst="rect">
              <a:avLst/>
            </a:prstGeom>
          </p:spPr>
        </p:pic>
      </p:grpSp>
      <p:sp>
        <p:nvSpPr>
          <p:cNvPr id="20" name="Plus Sign 19">
            <a:extLst>
              <a:ext uri="{FF2B5EF4-FFF2-40B4-BE49-F238E27FC236}">
                <a16:creationId xmlns:a16="http://schemas.microsoft.com/office/drawing/2014/main" id="{04D1D9BF-DB2B-A32A-270A-7F5B14E75E7A}"/>
              </a:ext>
            </a:extLst>
          </p:cNvPr>
          <p:cNvSpPr/>
          <p:nvPr/>
        </p:nvSpPr>
        <p:spPr>
          <a:xfrm rot="18947802">
            <a:off x="2643752" y="3169572"/>
            <a:ext cx="3425181" cy="3329275"/>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Plus Sign 20">
            <a:extLst>
              <a:ext uri="{FF2B5EF4-FFF2-40B4-BE49-F238E27FC236}">
                <a16:creationId xmlns:a16="http://schemas.microsoft.com/office/drawing/2014/main" id="{8B5CE392-0086-46DA-5E42-C896E4889B18}"/>
              </a:ext>
            </a:extLst>
          </p:cNvPr>
          <p:cNvSpPr/>
          <p:nvPr/>
        </p:nvSpPr>
        <p:spPr>
          <a:xfrm rot="18947802">
            <a:off x="5692498" y="3105004"/>
            <a:ext cx="3425181" cy="3329275"/>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80553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70916A9-B749-BA9C-4C48-7C7B4FFC7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169128"/>
            <a:ext cx="3848333" cy="3077241"/>
          </a:xfrm>
          <a:prstGeom prst="rect">
            <a:avLst/>
          </a:prstGeom>
        </p:spPr>
      </p:pic>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sp>
        <p:nvSpPr>
          <p:cNvPr id="30" name="Rectangle 29">
            <a:extLst>
              <a:ext uri="{FF2B5EF4-FFF2-40B4-BE49-F238E27FC236}">
                <a16:creationId xmlns:a16="http://schemas.microsoft.com/office/drawing/2014/main" id="{213B65D3-775C-BB4B-DE97-FAC2DE14E70D}"/>
              </a:ext>
            </a:extLst>
          </p:cNvPr>
          <p:cNvSpPr/>
          <p:nvPr/>
        </p:nvSpPr>
        <p:spPr>
          <a:xfrm>
            <a:off x="5255089" y="2659457"/>
            <a:ext cx="2500130"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OMUL DE ZĂPADĂ</a:t>
            </a:r>
            <a:endParaRPr lang="en-US" sz="2400" b="1" dirty="0">
              <a:solidFill>
                <a:schemeClr val="tx1"/>
              </a:solidFill>
            </a:endParaRPr>
          </a:p>
        </p:txBody>
      </p:sp>
      <p:sp>
        <p:nvSpPr>
          <p:cNvPr id="31" name="Rectangle 30">
            <a:extLst>
              <a:ext uri="{FF2B5EF4-FFF2-40B4-BE49-F238E27FC236}">
                <a16:creationId xmlns:a16="http://schemas.microsoft.com/office/drawing/2014/main" id="{137C288D-CB39-9233-8393-AFAC6ABEAB04}"/>
              </a:ext>
            </a:extLst>
          </p:cNvPr>
          <p:cNvSpPr/>
          <p:nvPr/>
        </p:nvSpPr>
        <p:spPr>
          <a:xfrm>
            <a:off x="1330055" y="603435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ȚURȚURII</a:t>
            </a:r>
            <a:endParaRPr lang="en-US" sz="2400" b="1" dirty="0">
              <a:solidFill>
                <a:schemeClr val="tx1"/>
              </a:solidFill>
            </a:endParaRPr>
          </a:p>
        </p:txBody>
      </p:sp>
      <p:sp>
        <p:nvSpPr>
          <p:cNvPr id="32" name="Rectangle 31">
            <a:extLst>
              <a:ext uri="{FF2B5EF4-FFF2-40B4-BE49-F238E27FC236}">
                <a16:creationId xmlns:a16="http://schemas.microsoft.com/office/drawing/2014/main" id="{24F4DA03-1201-E107-3A70-F81BBD4E21B5}"/>
              </a:ext>
            </a:extLst>
          </p:cNvPr>
          <p:cNvSpPr/>
          <p:nvPr/>
        </p:nvSpPr>
        <p:spPr>
          <a:xfrm>
            <a:off x="5343638" y="5950719"/>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BULGĂRII</a:t>
            </a:r>
            <a:endParaRPr lang="en-US" sz="2400" b="1" dirty="0">
              <a:solidFill>
                <a:schemeClr val="tx1"/>
              </a:solidFill>
            </a:endParaRPr>
          </a:p>
        </p:txBody>
      </p:sp>
      <p:pic>
        <p:nvPicPr>
          <p:cNvPr id="35" name="Picture 34">
            <a:extLst>
              <a:ext uri="{FF2B5EF4-FFF2-40B4-BE49-F238E27FC236}">
                <a16:creationId xmlns:a16="http://schemas.microsoft.com/office/drawing/2014/main" id="{7DEF80E5-5B88-DF5E-007C-81FC5D7C6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222288"/>
            <a:ext cx="3848333" cy="3077241"/>
          </a:xfrm>
          <a:prstGeom prst="rect">
            <a:avLst/>
          </a:prstGeom>
        </p:spPr>
      </p:pic>
      <p:sp>
        <p:nvSpPr>
          <p:cNvPr id="38" name="Rectangle 37">
            <a:extLst>
              <a:ext uri="{FF2B5EF4-FFF2-40B4-BE49-F238E27FC236}">
                <a16:creationId xmlns:a16="http://schemas.microsoft.com/office/drawing/2014/main" id="{EAD65FE0-DD2A-CEEA-9B8E-75B7C1C0CB97}"/>
              </a:ext>
            </a:extLst>
          </p:cNvPr>
          <p:cNvSpPr/>
          <p:nvPr/>
        </p:nvSpPr>
        <p:spPr>
          <a:xfrm>
            <a:off x="1242658" y="2659457"/>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GHEAȚA</a:t>
            </a:r>
            <a:endParaRPr lang="en-US" sz="2400" b="1" dirty="0">
              <a:solidFill>
                <a:schemeClr val="tx1"/>
              </a:solidFill>
            </a:endParaRPr>
          </a:p>
        </p:txBody>
      </p:sp>
      <p:pic>
        <p:nvPicPr>
          <p:cNvPr id="40" name="Picture 39">
            <a:extLst>
              <a:ext uri="{FF2B5EF4-FFF2-40B4-BE49-F238E27FC236}">
                <a16:creationId xmlns:a16="http://schemas.microsoft.com/office/drawing/2014/main" id="{B668316E-0A6A-AA8F-80A7-5F5B258B66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grpSp>
        <p:nvGrpSpPr>
          <p:cNvPr id="69" name="Group 68">
            <a:extLst>
              <a:ext uri="{FF2B5EF4-FFF2-40B4-BE49-F238E27FC236}">
                <a16:creationId xmlns:a16="http://schemas.microsoft.com/office/drawing/2014/main" id="{951D0ACB-4B39-13D1-9288-BB39E7956B2B}"/>
              </a:ext>
            </a:extLst>
          </p:cNvPr>
          <p:cNvGrpSpPr/>
          <p:nvPr/>
        </p:nvGrpSpPr>
        <p:grpSpPr>
          <a:xfrm>
            <a:off x="5141249" y="3992880"/>
            <a:ext cx="2503595" cy="1957839"/>
            <a:chOff x="622004" y="3361626"/>
            <a:chExt cx="1425258" cy="1154360"/>
          </a:xfrm>
        </p:grpSpPr>
        <p:pic>
          <p:nvPicPr>
            <p:cNvPr id="71" name="Picture 70">
              <a:extLst>
                <a:ext uri="{FF2B5EF4-FFF2-40B4-BE49-F238E27FC236}">
                  <a16:creationId xmlns:a16="http://schemas.microsoft.com/office/drawing/2014/main" id="{2D4DA686-534F-7112-F514-829DEE3756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004" y="3361626"/>
              <a:ext cx="1057348" cy="1001922"/>
            </a:xfrm>
            <a:prstGeom prst="rect">
              <a:avLst/>
            </a:prstGeom>
          </p:spPr>
        </p:pic>
        <p:pic>
          <p:nvPicPr>
            <p:cNvPr id="84" name="Picture 83">
              <a:extLst>
                <a:ext uri="{FF2B5EF4-FFF2-40B4-BE49-F238E27FC236}">
                  <a16:creationId xmlns:a16="http://schemas.microsoft.com/office/drawing/2014/main" id="{5AA3C521-93F1-CF10-F305-4411785554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1008" y="3837278"/>
              <a:ext cx="716254" cy="678708"/>
            </a:xfrm>
            <a:prstGeom prst="rect">
              <a:avLst/>
            </a:prstGeom>
          </p:spPr>
        </p:pic>
      </p:grpSp>
      <p:pic>
        <p:nvPicPr>
          <p:cNvPr id="92" name="Picture 91">
            <a:extLst>
              <a:ext uri="{FF2B5EF4-FFF2-40B4-BE49-F238E27FC236}">
                <a16:creationId xmlns:a16="http://schemas.microsoft.com/office/drawing/2014/main" id="{A4AD9436-F11A-9A61-6C8C-78DF4189A3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1212" y="382277"/>
            <a:ext cx="1893596" cy="2351855"/>
          </a:xfrm>
          <a:prstGeom prst="rect">
            <a:avLst/>
          </a:prstGeom>
        </p:spPr>
      </p:pic>
      <p:pic>
        <p:nvPicPr>
          <p:cNvPr id="93" name="Picture 92">
            <a:extLst>
              <a:ext uri="{FF2B5EF4-FFF2-40B4-BE49-F238E27FC236}">
                <a16:creationId xmlns:a16="http://schemas.microsoft.com/office/drawing/2014/main" id="{A39D4CFA-0685-9E6A-7CD6-0C89EB2FD82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03148" y="4314402"/>
            <a:ext cx="2490718" cy="1363840"/>
          </a:xfrm>
          <a:prstGeom prst="rect">
            <a:avLst/>
          </a:prstGeom>
        </p:spPr>
      </p:pic>
      <p:grpSp>
        <p:nvGrpSpPr>
          <p:cNvPr id="94" name="Group 93">
            <a:extLst>
              <a:ext uri="{FF2B5EF4-FFF2-40B4-BE49-F238E27FC236}">
                <a16:creationId xmlns:a16="http://schemas.microsoft.com/office/drawing/2014/main" id="{E13713D0-654C-4478-BEBC-363F6FB75D2E}"/>
              </a:ext>
            </a:extLst>
          </p:cNvPr>
          <p:cNvGrpSpPr/>
          <p:nvPr/>
        </p:nvGrpSpPr>
        <p:grpSpPr>
          <a:xfrm>
            <a:off x="1520251" y="516523"/>
            <a:ext cx="1803934" cy="2138247"/>
            <a:chOff x="971166" y="1681581"/>
            <a:chExt cx="1129467" cy="1466017"/>
          </a:xfrm>
        </p:grpSpPr>
        <p:pic>
          <p:nvPicPr>
            <p:cNvPr id="95" name="Picture 94">
              <a:extLst>
                <a:ext uri="{FF2B5EF4-FFF2-40B4-BE49-F238E27FC236}">
                  <a16:creationId xmlns:a16="http://schemas.microsoft.com/office/drawing/2014/main" id="{05B099BF-9207-6C94-5AAE-8E59A5583CB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324264">
              <a:off x="971166" y="1681581"/>
              <a:ext cx="928679" cy="941193"/>
            </a:xfrm>
            <a:prstGeom prst="rect">
              <a:avLst/>
            </a:prstGeom>
          </p:spPr>
        </p:pic>
        <p:pic>
          <p:nvPicPr>
            <p:cNvPr id="96" name="Picture 95">
              <a:extLst>
                <a:ext uri="{FF2B5EF4-FFF2-40B4-BE49-F238E27FC236}">
                  <a16:creationId xmlns:a16="http://schemas.microsoft.com/office/drawing/2014/main" id="{8294BEB3-C5BC-0948-3851-E9C150163E8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63584" y="2226978"/>
              <a:ext cx="1037049" cy="920620"/>
            </a:xfrm>
            <a:prstGeom prst="rect">
              <a:avLst/>
            </a:prstGeom>
          </p:spPr>
        </p:pic>
      </p:grpSp>
    </p:spTree>
    <p:extLst>
      <p:ext uri="{BB962C8B-B14F-4D97-AF65-F5344CB8AC3E}">
        <p14:creationId xmlns:p14="http://schemas.microsoft.com/office/powerpoint/2010/main" val="3168992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078" y="280623"/>
            <a:ext cx="3848333" cy="3077241"/>
          </a:xfrm>
          <a:prstGeom prst="rect">
            <a:avLst/>
          </a:prstGeom>
        </p:spPr>
      </p:pic>
      <p:sp>
        <p:nvSpPr>
          <p:cNvPr id="31" name="Rectangle 30">
            <a:extLst>
              <a:ext uri="{FF2B5EF4-FFF2-40B4-BE49-F238E27FC236}">
                <a16:creationId xmlns:a16="http://schemas.microsoft.com/office/drawing/2014/main" id="{F2245553-AC65-57F5-D770-CBCA07250E08}"/>
              </a:ext>
            </a:extLst>
          </p:cNvPr>
          <p:cNvSpPr/>
          <p:nvPr/>
        </p:nvSpPr>
        <p:spPr>
          <a:xfrm>
            <a:off x="1432734" y="2758804"/>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PISICA</a:t>
            </a:r>
            <a:endParaRPr lang="en-US" sz="2400" b="1" dirty="0">
              <a:solidFill>
                <a:schemeClr val="tx1"/>
              </a:solidFill>
            </a:endParaRPr>
          </a:p>
        </p:txBody>
      </p:sp>
      <p:sp>
        <p:nvSpPr>
          <p:cNvPr id="33" name="Rectangle 32">
            <a:extLst>
              <a:ext uri="{FF2B5EF4-FFF2-40B4-BE49-F238E27FC236}">
                <a16:creationId xmlns:a16="http://schemas.microsoft.com/office/drawing/2014/main" id="{70BF7020-B3E1-02D8-547F-51B598C584C2}"/>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PUIUL</a:t>
            </a:r>
            <a:endParaRPr lang="en-US" sz="2400" b="1" dirty="0">
              <a:solidFill>
                <a:schemeClr val="tx1"/>
              </a:solidFill>
            </a:endParaRPr>
          </a:p>
        </p:txBody>
      </p:sp>
      <p:sp>
        <p:nvSpPr>
          <p:cNvPr id="34" name="Rectangle 33">
            <a:extLst>
              <a:ext uri="{FF2B5EF4-FFF2-40B4-BE49-F238E27FC236}">
                <a16:creationId xmlns:a16="http://schemas.microsoft.com/office/drawing/2014/main" id="{14F934DB-C235-2348-DE4F-1C40FBE26760}"/>
              </a:ext>
            </a:extLst>
          </p:cNvPr>
          <p:cNvSpPr/>
          <p:nvPr/>
        </p:nvSpPr>
        <p:spPr>
          <a:xfrm>
            <a:off x="5616584" y="6003340"/>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IEPURAȘUL</a:t>
            </a:r>
            <a:endParaRPr lang="en-US" sz="2400" b="1" dirty="0">
              <a:solidFill>
                <a:schemeClr val="tx1"/>
              </a:solidFill>
            </a:endParaRPr>
          </a:p>
        </p:txBody>
      </p:sp>
      <p:sp>
        <p:nvSpPr>
          <p:cNvPr id="35" name="TextBox 34">
            <a:extLst>
              <a:ext uri="{FF2B5EF4-FFF2-40B4-BE49-F238E27FC236}">
                <a16:creationId xmlns:a16="http://schemas.microsoft.com/office/drawing/2014/main" id="{66758C61-D176-BE8E-E2BE-5B6644A2EE91}"/>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7" name="Picture 6">
            <a:extLst>
              <a:ext uri="{FF2B5EF4-FFF2-40B4-BE49-F238E27FC236}">
                <a16:creationId xmlns:a16="http://schemas.microsoft.com/office/drawing/2014/main" id="{D434D5D1-8221-E2B1-5289-426510228F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67" name="Picture 66">
            <a:extLst>
              <a:ext uri="{FF2B5EF4-FFF2-40B4-BE49-F238E27FC236}">
                <a16:creationId xmlns:a16="http://schemas.microsoft.com/office/drawing/2014/main" id="{2AA64A24-970F-0257-0874-2924C2787A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555407" y="4217753"/>
            <a:ext cx="2661221" cy="1796598"/>
          </a:xfrm>
          <a:prstGeom prst="rect">
            <a:avLst/>
          </a:prstGeom>
        </p:spPr>
      </p:pic>
      <p:pic>
        <p:nvPicPr>
          <p:cNvPr id="69" name="Picture 68">
            <a:extLst>
              <a:ext uri="{FF2B5EF4-FFF2-40B4-BE49-F238E27FC236}">
                <a16:creationId xmlns:a16="http://schemas.microsoft.com/office/drawing/2014/main" id="{1C878F0E-37DF-D34B-4553-25726C90266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47364" y="3775161"/>
            <a:ext cx="1861282" cy="2282555"/>
          </a:xfrm>
          <a:prstGeom prst="rect">
            <a:avLst/>
          </a:prstGeom>
        </p:spPr>
      </p:pic>
      <p:grpSp>
        <p:nvGrpSpPr>
          <p:cNvPr id="3" name="Group 2">
            <a:extLst>
              <a:ext uri="{FF2B5EF4-FFF2-40B4-BE49-F238E27FC236}">
                <a16:creationId xmlns:a16="http://schemas.microsoft.com/office/drawing/2014/main" id="{221829D3-3F68-B5A5-534C-49802A19E9EB}"/>
              </a:ext>
            </a:extLst>
          </p:cNvPr>
          <p:cNvGrpSpPr/>
          <p:nvPr/>
        </p:nvGrpSpPr>
        <p:grpSpPr>
          <a:xfrm>
            <a:off x="4505429" y="209487"/>
            <a:ext cx="4184925" cy="3148415"/>
            <a:chOff x="4505429" y="209487"/>
            <a:chExt cx="4184925" cy="3148415"/>
          </a:xfrm>
        </p:grpSpPr>
        <p:grpSp>
          <p:nvGrpSpPr>
            <p:cNvPr id="4" name="Group 3">
              <a:extLst>
                <a:ext uri="{FF2B5EF4-FFF2-40B4-BE49-F238E27FC236}">
                  <a16:creationId xmlns:a16="http://schemas.microsoft.com/office/drawing/2014/main" id="{33628E61-1B74-41D4-2A3D-DD9C1945078A}"/>
                </a:ext>
              </a:extLst>
            </p:cNvPr>
            <p:cNvGrpSpPr/>
            <p:nvPr/>
          </p:nvGrpSpPr>
          <p:grpSpPr>
            <a:xfrm>
              <a:off x="4505429" y="209487"/>
              <a:ext cx="4184925" cy="3148415"/>
              <a:chOff x="4505429" y="209487"/>
              <a:chExt cx="4184925" cy="3148415"/>
            </a:xfrm>
          </p:grpSpPr>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5429" y="209487"/>
                <a:ext cx="3848333" cy="3077241"/>
              </a:xfrm>
              <a:prstGeom prst="rect">
                <a:avLst/>
              </a:prstGeom>
            </p:spPr>
          </p:pic>
          <p:sp>
            <p:nvSpPr>
              <p:cNvPr id="32" name="Rectangle 31">
                <a:extLst>
                  <a:ext uri="{FF2B5EF4-FFF2-40B4-BE49-F238E27FC236}">
                    <a16:creationId xmlns:a16="http://schemas.microsoft.com/office/drawing/2014/main" id="{91D7D7EE-FB37-366F-7E79-D98A313DB81A}"/>
                  </a:ext>
                </a:extLst>
              </p:cNvPr>
              <p:cNvSpPr/>
              <p:nvPr/>
            </p:nvSpPr>
            <p:spPr>
              <a:xfrm>
                <a:off x="5013266" y="2751981"/>
                <a:ext cx="367708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 MIELUL</a:t>
                </a:r>
                <a:endParaRPr lang="en-US" sz="2400" b="1" dirty="0">
                  <a:solidFill>
                    <a:schemeClr val="tx1"/>
                  </a:solidFill>
                </a:endParaRPr>
              </a:p>
            </p:txBody>
          </p:sp>
        </p:grpSp>
        <p:pic>
          <p:nvPicPr>
            <p:cNvPr id="72" name="Picture 71">
              <a:extLst>
                <a:ext uri="{FF2B5EF4-FFF2-40B4-BE49-F238E27FC236}">
                  <a16:creationId xmlns:a16="http://schemas.microsoft.com/office/drawing/2014/main" id="{CFE33E85-2F43-54D9-A606-43371595AF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80499" y="280623"/>
              <a:ext cx="2011039" cy="2567166"/>
            </a:xfrm>
            <a:prstGeom prst="rect">
              <a:avLst/>
            </a:prstGeom>
          </p:spPr>
        </p:pic>
      </p:grpSp>
      <p:pic>
        <p:nvPicPr>
          <p:cNvPr id="74" name="Picture 73">
            <a:extLst>
              <a:ext uri="{FF2B5EF4-FFF2-40B4-BE49-F238E27FC236}">
                <a16:creationId xmlns:a16="http://schemas.microsoft.com/office/drawing/2014/main" id="{76C6D198-8D96-B950-8E58-0B8FE35532D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63426" y="1058475"/>
            <a:ext cx="2605411" cy="1557470"/>
          </a:xfrm>
          <a:prstGeom prst="rect">
            <a:avLst/>
          </a:prstGeom>
        </p:spPr>
      </p:pic>
    </p:spTree>
    <p:extLst>
      <p:ext uri="{BB962C8B-B14F-4D97-AF65-F5344CB8AC3E}">
        <p14:creationId xmlns:p14="http://schemas.microsoft.com/office/powerpoint/2010/main" val="3573474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34" name="Rectangle 33">
            <a:extLst>
              <a:ext uri="{FF2B5EF4-FFF2-40B4-BE49-F238E27FC236}">
                <a16:creationId xmlns:a16="http://schemas.microsoft.com/office/drawing/2014/main" id="{68CB3BC4-E2A9-021C-1AF6-8091F7DB3880}"/>
              </a:ext>
            </a:extLst>
          </p:cNvPr>
          <p:cNvSpPr/>
          <p:nvPr/>
        </p:nvSpPr>
        <p:spPr>
          <a:xfrm>
            <a:off x="1457567" y="2710260"/>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GHEMUL DE LÂNĂ</a:t>
            </a:r>
            <a:endParaRPr lang="en-US" sz="2400" b="1" dirty="0">
              <a:solidFill>
                <a:schemeClr val="tx1"/>
              </a:solidFill>
            </a:endParaRPr>
          </a:p>
        </p:txBody>
      </p:sp>
      <p:sp>
        <p:nvSpPr>
          <p:cNvPr id="35" name="Rectangle 34">
            <a:extLst>
              <a:ext uri="{FF2B5EF4-FFF2-40B4-BE49-F238E27FC236}">
                <a16:creationId xmlns:a16="http://schemas.microsoft.com/office/drawing/2014/main" id="{95B18F46-6A8F-F44D-4805-A2AF79E20418}"/>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PULOVERUL</a:t>
            </a:r>
            <a:endParaRPr lang="en-US" sz="2400" b="1" dirty="0">
              <a:solidFill>
                <a:schemeClr val="tx1"/>
              </a:solidFill>
            </a:endParaRPr>
          </a:p>
        </p:txBody>
      </p:sp>
      <p:sp>
        <p:nvSpPr>
          <p:cNvPr id="36" name="Rectangle 35">
            <a:extLst>
              <a:ext uri="{FF2B5EF4-FFF2-40B4-BE49-F238E27FC236}">
                <a16:creationId xmlns:a16="http://schemas.microsoft.com/office/drawing/2014/main" id="{32821170-D3E1-1014-4585-D472B222456E}"/>
              </a:ext>
            </a:extLst>
          </p:cNvPr>
          <p:cNvSpPr/>
          <p:nvPr/>
        </p:nvSpPr>
        <p:spPr>
          <a:xfrm>
            <a:off x="5578781" y="2710260"/>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CĂCIULA</a:t>
            </a:r>
            <a:endParaRPr lang="en-US" sz="2400" b="1" dirty="0">
              <a:solidFill>
                <a:schemeClr val="tx1"/>
              </a:solidFill>
            </a:endParaRPr>
          </a:p>
        </p:txBody>
      </p:sp>
      <p:sp>
        <p:nvSpPr>
          <p:cNvPr id="37" name="Rectangle 36">
            <a:extLst>
              <a:ext uri="{FF2B5EF4-FFF2-40B4-BE49-F238E27FC236}">
                <a16:creationId xmlns:a16="http://schemas.microsoft.com/office/drawing/2014/main" id="{FABD1A42-38D4-D464-F43E-0C629C28B75A}"/>
              </a:ext>
            </a:extLst>
          </p:cNvPr>
          <p:cNvSpPr/>
          <p:nvPr/>
        </p:nvSpPr>
        <p:spPr>
          <a:xfrm>
            <a:off x="5690093" y="605771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FULARUL</a:t>
            </a:r>
            <a:endParaRPr lang="en-US" sz="2400" b="1" dirty="0">
              <a:solidFill>
                <a:schemeClr val="tx1"/>
              </a:solidFill>
            </a:endParaRPr>
          </a:p>
        </p:txBody>
      </p:sp>
      <p:sp>
        <p:nvSpPr>
          <p:cNvPr id="38" name="TextBox 37">
            <a:extLst>
              <a:ext uri="{FF2B5EF4-FFF2-40B4-BE49-F238E27FC236}">
                <a16:creationId xmlns:a16="http://schemas.microsoft.com/office/drawing/2014/main" id="{E9F685F2-AC12-D5E6-B339-567102068C7C}"/>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39" name="Picture 38">
            <a:extLst>
              <a:ext uri="{FF2B5EF4-FFF2-40B4-BE49-F238E27FC236}">
                <a16:creationId xmlns:a16="http://schemas.microsoft.com/office/drawing/2014/main" id="{CBB9CADF-4FF6-3D2D-C4A1-4922CA5376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61" name="Picture 60">
            <a:extLst>
              <a:ext uri="{FF2B5EF4-FFF2-40B4-BE49-F238E27FC236}">
                <a16:creationId xmlns:a16="http://schemas.microsoft.com/office/drawing/2014/main" id="{593D2E3B-29C5-131F-2C4A-5416B52341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19909" y="4129272"/>
            <a:ext cx="2504576" cy="1829209"/>
          </a:xfrm>
          <a:prstGeom prst="rect">
            <a:avLst/>
          </a:prstGeom>
        </p:spPr>
      </p:pic>
      <p:pic>
        <p:nvPicPr>
          <p:cNvPr id="62" name="Picture 61">
            <a:extLst>
              <a:ext uri="{FF2B5EF4-FFF2-40B4-BE49-F238E27FC236}">
                <a16:creationId xmlns:a16="http://schemas.microsoft.com/office/drawing/2014/main" id="{5A90EA09-EBC7-1CDC-CE0B-FACFA6704A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52696" y="3948734"/>
            <a:ext cx="2332723" cy="2068347"/>
          </a:xfrm>
          <a:prstGeom prst="rect">
            <a:avLst/>
          </a:prstGeom>
        </p:spPr>
      </p:pic>
      <p:pic>
        <p:nvPicPr>
          <p:cNvPr id="64" name="Picture 63">
            <a:extLst>
              <a:ext uri="{FF2B5EF4-FFF2-40B4-BE49-F238E27FC236}">
                <a16:creationId xmlns:a16="http://schemas.microsoft.com/office/drawing/2014/main" id="{133F82C5-5610-78CB-8875-32C59D775DF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54924" y="514651"/>
            <a:ext cx="1614926" cy="2195609"/>
          </a:xfrm>
          <a:prstGeom prst="rect">
            <a:avLst/>
          </a:prstGeom>
        </p:spPr>
      </p:pic>
      <p:pic>
        <p:nvPicPr>
          <p:cNvPr id="65" name="Picture 64">
            <a:extLst>
              <a:ext uri="{FF2B5EF4-FFF2-40B4-BE49-F238E27FC236}">
                <a16:creationId xmlns:a16="http://schemas.microsoft.com/office/drawing/2014/main" id="{9D2B2AE4-EA36-710B-376E-144FB4F30D4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3649255">
            <a:off x="5887495" y="652676"/>
            <a:ext cx="2181963" cy="1987854"/>
          </a:xfrm>
          <a:prstGeom prst="rect">
            <a:avLst/>
          </a:prstGeom>
        </p:spPr>
      </p:pic>
    </p:spTree>
    <p:extLst>
      <p:ext uri="{BB962C8B-B14F-4D97-AF65-F5344CB8AC3E}">
        <p14:creationId xmlns:p14="http://schemas.microsoft.com/office/powerpoint/2010/main" val="9752322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0670A4E0-D8F8-BA1E-C6E6-C5EE17257A86}"/>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PEȘTELE BALON</a:t>
            </a:r>
            <a:endParaRPr lang="en-US" sz="2400" b="1" dirty="0">
              <a:solidFill>
                <a:schemeClr val="tx1"/>
              </a:solidFill>
            </a:endParaRPr>
          </a:p>
        </p:txBody>
      </p:sp>
      <p:sp>
        <p:nvSpPr>
          <p:cNvPr id="16" name="Rectangle 15">
            <a:extLst>
              <a:ext uri="{FF2B5EF4-FFF2-40B4-BE49-F238E27FC236}">
                <a16:creationId xmlns:a16="http://schemas.microsoft.com/office/drawing/2014/main" id="{F753FC42-6117-87CC-FB24-3E333404E9D1}"/>
              </a:ext>
            </a:extLst>
          </p:cNvPr>
          <p:cNvSpPr/>
          <p:nvPr/>
        </p:nvSpPr>
        <p:spPr>
          <a:xfrm>
            <a:off x="1479766" y="2782411"/>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ȚEPII ARICIULUI</a:t>
            </a:r>
            <a:endParaRPr lang="en-US" sz="2400" b="1" dirty="0">
              <a:solidFill>
                <a:schemeClr val="tx1"/>
              </a:solidFill>
            </a:endParaRPr>
          </a:p>
        </p:txBody>
      </p:sp>
      <p:sp>
        <p:nvSpPr>
          <p:cNvPr id="17" name="Rectangle 16">
            <a:extLst>
              <a:ext uri="{FF2B5EF4-FFF2-40B4-BE49-F238E27FC236}">
                <a16:creationId xmlns:a16="http://schemas.microsoft.com/office/drawing/2014/main" id="{8138E241-3634-7175-76E2-BE16AA3541FA}"/>
              </a:ext>
            </a:extLst>
          </p:cNvPr>
          <p:cNvSpPr/>
          <p:nvPr/>
        </p:nvSpPr>
        <p:spPr>
          <a:xfrm>
            <a:off x="5519269" y="266718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CACTUSUL</a:t>
            </a:r>
            <a:endParaRPr lang="en-US" sz="2400" b="1" dirty="0">
              <a:solidFill>
                <a:schemeClr val="tx1"/>
              </a:solidFill>
            </a:endParaRPr>
          </a:p>
        </p:txBody>
      </p:sp>
      <p:sp>
        <p:nvSpPr>
          <p:cNvPr id="18" name="Rectangle 17">
            <a:extLst>
              <a:ext uri="{FF2B5EF4-FFF2-40B4-BE49-F238E27FC236}">
                <a16:creationId xmlns:a16="http://schemas.microsoft.com/office/drawing/2014/main" id="{48817148-827C-FDCA-BDE6-A9B920FF9467}"/>
              </a:ext>
            </a:extLst>
          </p:cNvPr>
          <p:cNvSpPr/>
          <p:nvPr/>
        </p:nvSpPr>
        <p:spPr>
          <a:xfrm>
            <a:off x="5659065" y="592801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CETINA</a:t>
            </a:r>
            <a:endParaRPr lang="en-US" sz="2400" b="1" dirty="0">
              <a:solidFill>
                <a:schemeClr val="tx1"/>
              </a:solidFill>
            </a:endParaRPr>
          </a:p>
        </p:txBody>
      </p:sp>
      <p:sp>
        <p:nvSpPr>
          <p:cNvPr id="19" name="TextBox 18">
            <a:extLst>
              <a:ext uri="{FF2B5EF4-FFF2-40B4-BE49-F238E27FC236}">
                <a16:creationId xmlns:a16="http://schemas.microsoft.com/office/drawing/2014/main" id="{1E1C3303-0E27-DA1E-F82C-4B45B1307A3C}"/>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498A43F0-0B33-4863-8E92-0B2083866B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3" name="Picture 2">
            <a:extLst>
              <a:ext uri="{FF2B5EF4-FFF2-40B4-BE49-F238E27FC236}">
                <a16:creationId xmlns:a16="http://schemas.microsoft.com/office/drawing/2014/main" id="{3CEA14B1-C857-BC47-CAB0-D7359EB11D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8956" y="901968"/>
            <a:ext cx="2360756" cy="1781411"/>
          </a:xfrm>
          <a:prstGeom prst="rect">
            <a:avLst/>
          </a:prstGeom>
        </p:spPr>
      </p:pic>
      <p:pic>
        <p:nvPicPr>
          <p:cNvPr id="9" name="Picture 8">
            <a:extLst>
              <a:ext uri="{FF2B5EF4-FFF2-40B4-BE49-F238E27FC236}">
                <a16:creationId xmlns:a16="http://schemas.microsoft.com/office/drawing/2014/main" id="{AD67BC24-B064-B043-C192-67A3597FC6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85840" y="355477"/>
            <a:ext cx="1578394" cy="2452308"/>
          </a:xfrm>
          <a:prstGeom prst="rect">
            <a:avLst/>
          </a:prstGeom>
        </p:spPr>
      </p:pic>
      <p:pic>
        <p:nvPicPr>
          <p:cNvPr id="14" name="Picture 13">
            <a:extLst>
              <a:ext uri="{FF2B5EF4-FFF2-40B4-BE49-F238E27FC236}">
                <a16:creationId xmlns:a16="http://schemas.microsoft.com/office/drawing/2014/main" id="{B740744F-969C-1CDB-AE02-B563F674238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59065" y="3718008"/>
            <a:ext cx="2424054" cy="2359359"/>
          </a:xfrm>
          <a:prstGeom prst="rect">
            <a:avLst/>
          </a:prstGeom>
        </p:spPr>
      </p:pic>
      <p:pic>
        <p:nvPicPr>
          <p:cNvPr id="21" name="Picture 20">
            <a:extLst>
              <a:ext uri="{FF2B5EF4-FFF2-40B4-BE49-F238E27FC236}">
                <a16:creationId xmlns:a16="http://schemas.microsoft.com/office/drawing/2014/main" id="{36D3452C-BCE3-33F1-775E-60C47EA07CB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33670" y="4141815"/>
            <a:ext cx="2551327" cy="1824129"/>
          </a:xfrm>
          <a:prstGeom prst="rect">
            <a:avLst/>
          </a:prstGeom>
        </p:spPr>
      </p:pic>
    </p:spTree>
    <p:extLst>
      <p:ext uri="{BB962C8B-B14F-4D97-AF65-F5344CB8AC3E}">
        <p14:creationId xmlns:p14="http://schemas.microsoft.com/office/powerpoint/2010/main" val="12077711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587" y="3586396"/>
            <a:ext cx="3848333" cy="3077241"/>
          </a:xfrm>
          <a:prstGeom prst="rect">
            <a:avLst/>
          </a:prstGeom>
        </p:spPr>
      </p:pic>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146267DC-42D6-D43E-2768-61D08E2C5176}"/>
              </a:ext>
            </a:extLst>
          </p:cNvPr>
          <p:cNvSpPr/>
          <p:nvPr/>
        </p:nvSpPr>
        <p:spPr>
          <a:xfrm>
            <a:off x="1507720" y="607980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PANA</a:t>
            </a:r>
            <a:endParaRPr lang="en-US" sz="2400" b="1" dirty="0">
              <a:solidFill>
                <a:schemeClr val="tx1"/>
              </a:solidFill>
            </a:endParaRPr>
          </a:p>
        </p:txBody>
      </p:sp>
      <p:sp>
        <p:nvSpPr>
          <p:cNvPr id="16" name="Rectangle 15">
            <a:extLst>
              <a:ext uri="{FF2B5EF4-FFF2-40B4-BE49-F238E27FC236}">
                <a16:creationId xmlns:a16="http://schemas.microsoft.com/office/drawing/2014/main" id="{146267DC-42D6-D43E-2768-61D08E2C5176}"/>
              </a:ext>
            </a:extLst>
          </p:cNvPr>
          <p:cNvSpPr/>
          <p:nvPr/>
        </p:nvSpPr>
        <p:spPr>
          <a:xfrm>
            <a:off x="1489378" y="275194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CONUL DE BRAD</a:t>
            </a:r>
            <a:endParaRPr lang="en-US" sz="2400" b="1" dirty="0">
              <a:solidFill>
                <a:schemeClr val="tx1"/>
              </a:solidFill>
            </a:endParaRPr>
          </a:p>
        </p:txBody>
      </p:sp>
      <p:grpSp>
        <p:nvGrpSpPr>
          <p:cNvPr id="3" name="Group 2">
            <a:extLst>
              <a:ext uri="{FF2B5EF4-FFF2-40B4-BE49-F238E27FC236}">
                <a16:creationId xmlns:a16="http://schemas.microsoft.com/office/drawing/2014/main" id="{A4913988-1FE3-69E4-B87B-EDD15FDE3872}"/>
              </a:ext>
            </a:extLst>
          </p:cNvPr>
          <p:cNvGrpSpPr/>
          <p:nvPr/>
        </p:nvGrpSpPr>
        <p:grpSpPr>
          <a:xfrm>
            <a:off x="4578938" y="3515260"/>
            <a:ext cx="3848333" cy="3133253"/>
            <a:chOff x="4578938" y="3515260"/>
            <a:chExt cx="3848333" cy="3133253"/>
          </a:xfrm>
        </p:grpSpPr>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8938" y="3515260"/>
              <a:ext cx="3848333" cy="3077241"/>
            </a:xfrm>
            <a:prstGeom prst="rect">
              <a:avLst/>
            </a:prstGeom>
          </p:spPr>
        </p:pic>
        <p:sp>
          <p:nvSpPr>
            <p:cNvPr id="17" name="Rectangle 16">
              <a:extLst>
                <a:ext uri="{FF2B5EF4-FFF2-40B4-BE49-F238E27FC236}">
                  <a16:creationId xmlns:a16="http://schemas.microsoft.com/office/drawing/2014/main" id="{E3C47C76-1F64-67B5-5D0A-7014AF912416}"/>
                </a:ext>
              </a:extLst>
            </p:cNvPr>
            <p:cNvSpPr/>
            <p:nvPr/>
          </p:nvSpPr>
          <p:spPr>
            <a:xfrm>
              <a:off x="5616584" y="6042592"/>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ACUL</a:t>
              </a:r>
              <a:endParaRPr lang="en-US" sz="2400" b="1" dirty="0">
                <a:solidFill>
                  <a:schemeClr val="tx1"/>
                </a:solidFill>
              </a:endParaRPr>
            </a:p>
          </p:txBody>
        </p:sp>
      </p:grpSp>
      <p:sp>
        <p:nvSpPr>
          <p:cNvPr id="18" name="Rectangle 17">
            <a:extLst>
              <a:ext uri="{FF2B5EF4-FFF2-40B4-BE49-F238E27FC236}">
                <a16:creationId xmlns:a16="http://schemas.microsoft.com/office/drawing/2014/main" id="{986AF535-A39E-2BF1-F935-DF2D068E95CC}"/>
              </a:ext>
            </a:extLst>
          </p:cNvPr>
          <p:cNvSpPr/>
          <p:nvPr/>
        </p:nvSpPr>
        <p:spPr>
          <a:xfrm>
            <a:off x="5568749" y="2718018"/>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NISIPUL</a:t>
            </a:r>
            <a:endParaRPr lang="en-US" sz="2400" b="1" dirty="0">
              <a:solidFill>
                <a:schemeClr val="tx1"/>
              </a:solidFill>
            </a:endParaRPr>
          </a:p>
        </p:txBody>
      </p:sp>
      <p:sp>
        <p:nvSpPr>
          <p:cNvPr id="19" name="TextBox 18">
            <a:extLst>
              <a:ext uri="{FF2B5EF4-FFF2-40B4-BE49-F238E27FC236}">
                <a16:creationId xmlns:a16="http://schemas.microsoft.com/office/drawing/2014/main" id="{23DE0C24-EA44-AACD-A412-F4AB61CA3B42}"/>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4F98F4A0-1ECE-9F0D-312F-60E2CC8174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2" name="Picture 1">
            <a:extLst>
              <a:ext uri="{FF2B5EF4-FFF2-40B4-BE49-F238E27FC236}">
                <a16:creationId xmlns:a16="http://schemas.microsoft.com/office/drawing/2014/main" id="{F7996A82-B8FA-6DB6-08ED-853FEF2107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5291149">
            <a:off x="1990354" y="594878"/>
            <a:ext cx="1809194" cy="2176277"/>
          </a:xfrm>
          <a:prstGeom prst="rect">
            <a:avLst/>
          </a:prstGeom>
        </p:spPr>
      </p:pic>
      <p:pic>
        <p:nvPicPr>
          <p:cNvPr id="10" name="Picture 9">
            <a:extLst>
              <a:ext uri="{FF2B5EF4-FFF2-40B4-BE49-F238E27FC236}">
                <a16:creationId xmlns:a16="http://schemas.microsoft.com/office/drawing/2014/main" id="{2B79659F-BEAD-117A-81CF-DC7D64A6EDA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21435" y="378540"/>
            <a:ext cx="1979281" cy="2373403"/>
          </a:xfrm>
          <a:prstGeom prst="rect">
            <a:avLst/>
          </a:prstGeom>
        </p:spPr>
      </p:pic>
      <p:pic>
        <p:nvPicPr>
          <p:cNvPr id="11" name="Picture 10">
            <a:extLst>
              <a:ext uri="{FF2B5EF4-FFF2-40B4-BE49-F238E27FC236}">
                <a16:creationId xmlns:a16="http://schemas.microsoft.com/office/drawing/2014/main" id="{3AF0EF34-8857-EEC1-76C6-CA797DF181C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582570">
            <a:off x="2547187" y="3761531"/>
            <a:ext cx="974620" cy="2610843"/>
          </a:xfrm>
          <a:prstGeom prst="rect">
            <a:avLst/>
          </a:prstGeom>
        </p:spPr>
      </p:pic>
      <p:pic>
        <p:nvPicPr>
          <p:cNvPr id="9" name="Picture 8">
            <a:extLst>
              <a:ext uri="{FF2B5EF4-FFF2-40B4-BE49-F238E27FC236}">
                <a16:creationId xmlns:a16="http://schemas.microsoft.com/office/drawing/2014/main" id="{1B62EFED-62B0-2731-AF19-A026978FE1C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3448904">
            <a:off x="5568087" y="3753324"/>
            <a:ext cx="1939249" cy="2485567"/>
          </a:xfrm>
          <a:prstGeom prst="rect">
            <a:avLst/>
          </a:prstGeom>
        </p:spPr>
      </p:pic>
    </p:spTree>
    <p:extLst>
      <p:ext uri="{BB962C8B-B14F-4D97-AF65-F5344CB8AC3E}">
        <p14:creationId xmlns:p14="http://schemas.microsoft.com/office/powerpoint/2010/main" val="2865955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CARACATIȚA</a:t>
            </a:r>
            <a:endParaRPr lang="en-US" sz="2400" b="1" dirty="0">
              <a:solidFill>
                <a:schemeClr val="tx1"/>
              </a:solidFill>
            </a:endParaRPr>
          </a:p>
        </p:txBody>
      </p:sp>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MELCUL</a:t>
            </a:r>
            <a:endParaRPr lang="en-US" sz="2400" b="1" dirty="0">
              <a:solidFill>
                <a:schemeClr val="tx1"/>
              </a:solidFill>
            </a:endParaRPr>
          </a:p>
        </p:txBody>
      </p:sp>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LIMAXUL</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MEDUZA</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7" name="Picture 6">
            <a:extLst>
              <a:ext uri="{FF2B5EF4-FFF2-40B4-BE49-F238E27FC236}">
                <a16:creationId xmlns:a16="http://schemas.microsoft.com/office/drawing/2014/main" id="{6AF51135-868E-AE92-9267-4C82460885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47357" y="4031636"/>
            <a:ext cx="2640290" cy="2099711"/>
          </a:xfrm>
          <a:prstGeom prst="rect">
            <a:avLst/>
          </a:prstGeom>
        </p:spPr>
      </p:pic>
      <p:pic>
        <p:nvPicPr>
          <p:cNvPr id="10" name="Picture 9">
            <a:extLst>
              <a:ext uri="{FF2B5EF4-FFF2-40B4-BE49-F238E27FC236}">
                <a16:creationId xmlns:a16="http://schemas.microsoft.com/office/drawing/2014/main" id="{81814269-D641-8A5F-74FE-C89CE638C2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13133" y="4187240"/>
            <a:ext cx="2711352" cy="1531479"/>
          </a:xfrm>
          <a:prstGeom prst="rect">
            <a:avLst/>
          </a:prstGeom>
        </p:spPr>
      </p:pic>
      <p:pic>
        <p:nvPicPr>
          <p:cNvPr id="12" name="Picture 11">
            <a:extLst>
              <a:ext uri="{FF2B5EF4-FFF2-40B4-BE49-F238E27FC236}">
                <a16:creationId xmlns:a16="http://schemas.microsoft.com/office/drawing/2014/main" id="{EE188470-840C-82B1-36DA-4CD1C1E31E7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93615" y="914400"/>
            <a:ext cx="2596097" cy="1730731"/>
          </a:xfrm>
          <a:prstGeom prst="rect">
            <a:avLst/>
          </a:prstGeom>
        </p:spPr>
      </p:pic>
      <p:pic>
        <p:nvPicPr>
          <p:cNvPr id="13" name="Picture 12">
            <a:extLst>
              <a:ext uri="{FF2B5EF4-FFF2-40B4-BE49-F238E27FC236}">
                <a16:creationId xmlns:a16="http://schemas.microsoft.com/office/drawing/2014/main" id="{6DC1C95B-5561-26FD-5F4A-4ACE9B0EB7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23496" y="489271"/>
            <a:ext cx="1626889" cy="2348381"/>
          </a:xfrm>
          <a:prstGeom prst="rect">
            <a:avLst/>
          </a:prstGeom>
        </p:spPr>
      </p:pic>
    </p:spTree>
    <p:extLst>
      <p:ext uri="{BB962C8B-B14F-4D97-AF65-F5344CB8AC3E}">
        <p14:creationId xmlns:p14="http://schemas.microsoft.com/office/powerpoint/2010/main" val="29681940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587" y="3586396"/>
            <a:ext cx="3848333" cy="3077241"/>
          </a:xfrm>
          <a:prstGeom prst="rect">
            <a:avLst/>
          </a:prstGeom>
        </p:spPr>
      </p:pic>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NORII</a:t>
            </a:r>
            <a:endParaRPr lang="en-US" sz="2400" b="1" dirty="0">
              <a:solidFill>
                <a:schemeClr val="tx1"/>
              </a:solidFill>
            </a:endParaRPr>
          </a:p>
        </p:txBody>
      </p:sp>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FULGERUL</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CEAȚA</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grpSp>
        <p:nvGrpSpPr>
          <p:cNvPr id="14" name="Group 13">
            <a:extLst>
              <a:ext uri="{FF2B5EF4-FFF2-40B4-BE49-F238E27FC236}">
                <a16:creationId xmlns:a16="http://schemas.microsoft.com/office/drawing/2014/main" id="{3E9516F8-6AB6-C56B-E812-905F0A551A36}"/>
              </a:ext>
            </a:extLst>
          </p:cNvPr>
          <p:cNvGrpSpPr/>
          <p:nvPr/>
        </p:nvGrpSpPr>
        <p:grpSpPr>
          <a:xfrm>
            <a:off x="5604946" y="241969"/>
            <a:ext cx="2307858" cy="2576612"/>
            <a:chOff x="2599287" y="5767263"/>
            <a:chExt cx="1837535" cy="2010912"/>
          </a:xfrm>
        </p:grpSpPr>
        <p:pic>
          <p:nvPicPr>
            <p:cNvPr id="20" name="Picture 4" descr="C:\Users\Anca\Desktop\CLIPART TOAMNA\55. autumne.png">
              <a:extLst>
                <a:ext uri="{FF2B5EF4-FFF2-40B4-BE49-F238E27FC236}">
                  <a16:creationId xmlns:a16="http://schemas.microsoft.com/office/drawing/2014/main" id="{D3B0DA05-2A17-8221-7791-715B84B54EA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45326" y="6054812"/>
              <a:ext cx="1230262" cy="1599091"/>
            </a:xfrm>
            <a:prstGeom prst="rect">
              <a:avLst/>
            </a:prstGeom>
            <a:noFill/>
            <a:extLst>
              <a:ext uri="{909E8E84-426E-40DD-AFC4-6F175D3DCCD1}">
                <a14:hiddenFill xmlns:a14="http://schemas.microsoft.com/office/drawing/2010/main">
                  <a:solidFill>
                    <a:srgbClr val="FFFFFF"/>
                  </a:solidFill>
                </a14:hiddenFill>
              </a:ext>
            </a:extLst>
          </p:spPr>
        </p:pic>
        <p:sp>
          <p:nvSpPr>
            <p:cNvPr id="22" name="Oval 21">
              <a:extLst>
                <a:ext uri="{FF2B5EF4-FFF2-40B4-BE49-F238E27FC236}">
                  <a16:creationId xmlns:a16="http://schemas.microsoft.com/office/drawing/2014/main" id="{8D3EA97B-A30A-C159-0205-0118CBD81996}"/>
                </a:ext>
              </a:extLst>
            </p:cNvPr>
            <p:cNvSpPr/>
            <p:nvPr/>
          </p:nvSpPr>
          <p:spPr>
            <a:xfrm>
              <a:off x="2704514" y="636204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5A59BB75-B87D-94E3-1AEE-D4EFA45B7B05}"/>
                </a:ext>
              </a:extLst>
            </p:cNvPr>
            <p:cNvSpPr/>
            <p:nvPr/>
          </p:nvSpPr>
          <p:spPr>
            <a:xfrm>
              <a:off x="3043950" y="6086338"/>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5C039548-A8FA-D9F5-E590-626ECEFB6AC8}"/>
                </a:ext>
              </a:extLst>
            </p:cNvPr>
            <p:cNvSpPr/>
            <p:nvPr/>
          </p:nvSpPr>
          <p:spPr>
            <a:xfrm>
              <a:off x="3301015" y="579120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BEB3221-95DA-39A2-C1D7-AF153091583E}"/>
                </a:ext>
              </a:extLst>
            </p:cNvPr>
            <p:cNvSpPr/>
            <p:nvPr/>
          </p:nvSpPr>
          <p:spPr>
            <a:xfrm>
              <a:off x="3234325" y="6346641"/>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D21CBD1B-4B43-52F0-959D-D80B9AF507C3}"/>
                </a:ext>
              </a:extLst>
            </p:cNvPr>
            <p:cNvSpPr/>
            <p:nvPr/>
          </p:nvSpPr>
          <p:spPr>
            <a:xfrm>
              <a:off x="2599287" y="6674255"/>
              <a:ext cx="1135807" cy="990599"/>
            </a:xfrm>
            <a:prstGeom prst="ellipse">
              <a:avLst/>
            </a:prstGeom>
            <a:solidFill>
              <a:schemeClr val="bg1">
                <a:lumMod val="95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DCF8A536-DC14-1D5D-AED7-1421FB4E05B0}"/>
                </a:ext>
              </a:extLst>
            </p:cNvPr>
            <p:cNvSpPr/>
            <p:nvPr/>
          </p:nvSpPr>
          <p:spPr>
            <a:xfrm>
              <a:off x="3205282" y="6700797"/>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B9C16152-D6D5-653F-9B35-5E94FD5E68B1}"/>
                </a:ext>
              </a:extLst>
            </p:cNvPr>
            <p:cNvSpPr/>
            <p:nvPr/>
          </p:nvSpPr>
          <p:spPr>
            <a:xfrm>
              <a:off x="2637378" y="600003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8B28E17C-7832-36A2-2A25-2CB4000E366D}"/>
                </a:ext>
              </a:extLst>
            </p:cNvPr>
            <p:cNvSpPr/>
            <p:nvPr/>
          </p:nvSpPr>
          <p:spPr>
            <a:xfrm>
              <a:off x="3104391" y="6787576"/>
              <a:ext cx="1135807" cy="990599"/>
            </a:xfrm>
            <a:prstGeom prst="ellipse">
              <a:avLst/>
            </a:prstGeom>
            <a:solidFill>
              <a:schemeClr val="bg1">
                <a:lumMod val="95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DB57450A-733A-768F-D875-0C5DC35CA7BA}"/>
                </a:ext>
              </a:extLst>
            </p:cNvPr>
            <p:cNvSpPr/>
            <p:nvPr/>
          </p:nvSpPr>
          <p:spPr>
            <a:xfrm>
              <a:off x="2801044" y="5767263"/>
              <a:ext cx="1058065" cy="85152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6" name="Picture 35">
            <a:extLst>
              <a:ext uri="{FF2B5EF4-FFF2-40B4-BE49-F238E27FC236}">
                <a16:creationId xmlns:a16="http://schemas.microsoft.com/office/drawing/2014/main" id="{84EE33B6-1952-DAF0-D2BC-E448B9848D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09331" y="4251693"/>
            <a:ext cx="2897794" cy="1386146"/>
          </a:xfrm>
          <a:prstGeom prst="rect">
            <a:avLst/>
          </a:prstGeom>
        </p:spPr>
      </p:pic>
      <p:grpSp>
        <p:nvGrpSpPr>
          <p:cNvPr id="43" name="Group 42">
            <a:extLst>
              <a:ext uri="{FF2B5EF4-FFF2-40B4-BE49-F238E27FC236}">
                <a16:creationId xmlns:a16="http://schemas.microsoft.com/office/drawing/2014/main" id="{209744DB-4B56-9CAE-6D5D-8D7F9DAA21DB}"/>
              </a:ext>
            </a:extLst>
          </p:cNvPr>
          <p:cNvGrpSpPr/>
          <p:nvPr/>
        </p:nvGrpSpPr>
        <p:grpSpPr>
          <a:xfrm>
            <a:off x="4578938" y="3515260"/>
            <a:ext cx="3848333" cy="3085270"/>
            <a:chOff x="4578938" y="3515260"/>
            <a:chExt cx="3848333" cy="3085270"/>
          </a:xfrm>
        </p:grpSpPr>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8938" y="3515260"/>
              <a:ext cx="3848333" cy="3077241"/>
            </a:xfrm>
            <a:prstGeom prst="rect">
              <a:avLst/>
            </a:prstGeom>
          </p:spPr>
        </p:pic>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CURCUBEUL</a:t>
              </a:r>
              <a:endParaRPr lang="en-US" sz="2400" b="1" dirty="0">
                <a:solidFill>
                  <a:schemeClr val="tx1"/>
                </a:solidFill>
              </a:endParaRPr>
            </a:p>
          </p:txBody>
        </p:sp>
        <p:pic>
          <p:nvPicPr>
            <p:cNvPr id="37" name="Picture 36">
              <a:extLst>
                <a:ext uri="{FF2B5EF4-FFF2-40B4-BE49-F238E27FC236}">
                  <a16:creationId xmlns:a16="http://schemas.microsoft.com/office/drawing/2014/main" id="{FA58104B-F05A-CB9D-F7C4-6347DAC7D27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73798" y="4328555"/>
              <a:ext cx="2753473" cy="1419229"/>
            </a:xfrm>
            <a:prstGeom prst="rect">
              <a:avLst/>
            </a:prstGeom>
          </p:spPr>
        </p:pic>
      </p:grpSp>
      <p:grpSp>
        <p:nvGrpSpPr>
          <p:cNvPr id="39" name="Group 38">
            <a:extLst>
              <a:ext uri="{FF2B5EF4-FFF2-40B4-BE49-F238E27FC236}">
                <a16:creationId xmlns:a16="http://schemas.microsoft.com/office/drawing/2014/main" id="{A251F57E-4083-65AD-154D-8BABBB91698F}"/>
              </a:ext>
            </a:extLst>
          </p:cNvPr>
          <p:cNvGrpSpPr/>
          <p:nvPr/>
        </p:nvGrpSpPr>
        <p:grpSpPr>
          <a:xfrm>
            <a:off x="1660060" y="778070"/>
            <a:ext cx="2396336" cy="1989046"/>
            <a:chOff x="3006711" y="2510405"/>
            <a:chExt cx="1586372" cy="1299635"/>
          </a:xfrm>
        </p:grpSpPr>
        <p:sp>
          <p:nvSpPr>
            <p:cNvPr id="40" name="Lightning Bolt 39">
              <a:extLst>
                <a:ext uri="{FF2B5EF4-FFF2-40B4-BE49-F238E27FC236}">
                  <a16:creationId xmlns:a16="http://schemas.microsoft.com/office/drawing/2014/main" id="{9A4AB3F8-9C58-4EC7-9C02-6826B57B0BCF}"/>
                </a:ext>
              </a:extLst>
            </p:cNvPr>
            <p:cNvSpPr/>
            <p:nvPr/>
          </p:nvSpPr>
          <p:spPr>
            <a:xfrm rot="294436">
              <a:off x="3800927" y="3334274"/>
              <a:ext cx="412577" cy="475766"/>
            </a:xfrm>
            <a:prstGeom prst="lightningBolt">
              <a:avLst/>
            </a:prstGeom>
            <a:solidFill>
              <a:srgbClr val="FFC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Lightning Bolt 40">
              <a:extLst>
                <a:ext uri="{FF2B5EF4-FFF2-40B4-BE49-F238E27FC236}">
                  <a16:creationId xmlns:a16="http://schemas.microsoft.com/office/drawing/2014/main" id="{6AEBC150-746C-3629-323A-EFA3C43C4579}"/>
                </a:ext>
              </a:extLst>
            </p:cNvPr>
            <p:cNvSpPr/>
            <p:nvPr/>
          </p:nvSpPr>
          <p:spPr>
            <a:xfrm rot="21281014">
              <a:off x="3226996" y="3240108"/>
              <a:ext cx="297133" cy="377781"/>
            </a:xfrm>
            <a:prstGeom prst="lightningBolt">
              <a:avLst/>
            </a:prstGeom>
            <a:solidFill>
              <a:srgbClr val="FFC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2" name="Picture 41">
              <a:extLst>
                <a:ext uri="{FF2B5EF4-FFF2-40B4-BE49-F238E27FC236}">
                  <a16:creationId xmlns:a16="http://schemas.microsoft.com/office/drawing/2014/main" id="{44A3AA6D-0F1B-A924-5C59-F948A05E6A6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06711" y="2510405"/>
              <a:ext cx="1586372" cy="785228"/>
            </a:xfrm>
            <a:prstGeom prst="rect">
              <a:avLst/>
            </a:prstGeom>
          </p:spPr>
        </p:pic>
      </p:grpSp>
    </p:spTree>
    <p:extLst>
      <p:ext uri="{BB962C8B-B14F-4D97-AF65-F5344CB8AC3E}">
        <p14:creationId xmlns:p14="http://schemas.microsoft.com/office/powerpoint/2010/main" val="3708839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078" y="280623"/>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5429" y="209487"/>
            <a:ext cx="3848333" cy="3077241"/>
          </a:xfrm>
          <a:prstGeom prst="rect">
            <a:avLst/>
          </a:prstGeom>
        </p:spPr>
      </p:pic>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MELODIA</a:t>
            </a:r>
            <a:endParaRPr lang="en-US" sz="2400" b="1" dirty="0">
              <a:solidFill>
                <a:schemeClr val="tx1"/>
              </a:solidFill>
            </a:endParaRPr>
          </a:p>
        </p:txBody>
      </p:sp>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STELELE</a:t>
            </a:r>
            <a:endParaRPr lang="en-US" sz="2400" b="1" dirty="0">
              <a:solidFill>
                <a:schemeClr val="tx1"/>
              </a:solidFill>
            </a:endParaRPr>
          </a:p>
        </p:txBody>
      </p:sp>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LUMINA</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LUNA</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3" name="Picture 2">
            <a:extLst>
              <a:ext uri="{FF2B5EF4-FFF2-40B4-BE49-F238E27FC236}">
                <a16:creationId xmlns:a16="http://schemas.microsoft.com/office/drawing/2014/main" id="{8F48DFBC-3FF1-997E-CFAC-3A2F2D371E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67048" y="3615183"/>
            <a:ext cx="1003192" cy="2409968"/>
          </a:xfrm>
          <a:prstGeom prst="rect">
            <a:avLst/>
          </a:prstGeom>
        </p:spPr>
      </p:pic>
      <p:grpSp>
        <p:nvGrpSpPr>
          <p:cNvPr id="8" name="Group 7">
            <a:extLst>
              <a:ext uri="{FF2B5EF4-FFF2-40B4-BE49-F238E27FC236}">
                <a16:creationId xmlns:a16="http://schemas.microsoft.com/office/drawing/2014/main" id="{82DDF719-7EA9-EEC3-91DA-0776CA129C13}"/>
              </a:ext>
            </a:extLst>
          </p:cNvPr>
          <p:cNvGrpSpPr/>
          <p:nvPr/>
        </p:nvGrpSpPr>
        <p:grpSpPr>
          <a:xfrm>
            <a:off x="1819688" y="680720"/>
            <a:ext cx="2041111" cy="2096719"/>
            <a:chOff x="860698" y="4329711"/>
            <a:chExt cx="1425618" cy="1469952"/>
          </a:xfrm>
        </p:grpSpPr>
        <p:pic>
          <p:nvPicPr>
            <p:cNvPr id="9" name="Picture 8">
              <a:extLst>
                <a:ext uri="{FF2B5EF4-FFF2-40B4-BE49-F238E27FC236}">
                  <a16:creationId xmlns:a16="http://schemas.microsoft.com/office/drawing/2014/main" id="{3D95DD47-5440-2DAD-18C7-3569F1A003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0698" y="4329711"/>
              <a:ext cx="734693" cy="742621"/>
            </a:xfrm>
            <a:prstGeom prst="rect">
              <a:avLst/>
            </a:prstGeom>
          </p:spPr>
        </p:pic>
        <p:pic>
          <p:nvPicPr>
            <p:cNvPr id="10" name="Picture 9">
              <a:extLst>
                <a:ext uri="{FF2B5EF4-FFF2-40B4-BE49-F238E27FC236}">
                  <a16:creationId xmlns:a16="http://schemas.microsoft.com/office/drawing/2014/main" id="{4359716C-8705-58B0-EF50-3CE04EACD6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69567" y="4903653"/>
              <a:ext cx="516749" cy="522325"/>
            </a:xfrm>
            <a:prstGeom prst="rect">
              <a:avLst/>
            </a:prstGeom>
          </p:spPr>
        </p:pic>
        <p:pic>
          <p:nvPicPr>
            <p:cNvPr id="11" name="Picture 10">
              <a:extLst>
                <a:ext uri="{FF2B5EF4-FFF2-40B4-BE49-F238E27FC236}">
                  <a16:creationId xmlns:a16="http://schemas.microsoft.com/office/drawing/2014/main" id="{9C7F43C0-77F1-D670-C733-093546EF51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6122" y="5277338"/>
              <a:ext cx="516749" cy="522325"/>
            </a:xfrm>
            <a:prstGeom prst="rect">
              <a:avLst/>
            </a:prstGeom>
          </p:spPr>
        </p:pic>
        <p:pic>
          <p:nvPicPr>
            <p:cNvPr id="12" name="Picture 11">
              <a:extLst>
                <a:ext uri="{FF2B5EF4-FFF2-40B4-BE49-F238E27FC236}">
                  <a16:creationId xmlns:a16="http://schemas.microsoft.com/office/drawing/2014/main" id="{D8B3021D-D9EA-A1DC-FD75-ACB818A322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00720" y="5050664"/>
              <a:ext cx="339017" cy="342675"/>
            </a:xfrm>
            <a:prstGeom prst="rect">
              <a:avLst/>
            </a:prstGeom>
          </p:spPr>
        </p:pic>
        <p:pic>
          <p:nvPicPr>
            <p:cNvPr id="13" name="Picture 12">
              <a:extLst>
                <a:ext uri="{FF2B5EF4-FFF2-40B4-BE49-F238E27FC236}">
                  <a16:creationId xmlns:a16="http://schemas.microsoft.com/office/drawing/2014/main" id="{1793AD8C-9BDB-FA2C-FD61-854A42A979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92479" y="4419432"/>
              <a:ext cx="339017" cy="342675"/>
            </a:xfrm>
            <a:prstGeom prst="rect">
              <a:avLst/>
            </a:prstGeom>
          </p:spPr>
        </p:pic>
      </p:grpSp>
      <p:pic>
        <p:nvPicPr>
          <p:cNvPr id="38" name="Picture 37">
            <a:extLst>
              <a:ext uri="{FF2B5EF4-FFF2-40B4-BE49-F238E27FC236}">
                <a16:creationId xmlns:a16="http://schemas.microsoft.com/office/drawing/2014/main" id="{C40B65F0-4BF6-5BF4-837B-114A1CA6EC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50469" y="4556723"/>
            <a:ext cx="2743215" cy="993859"/>
          </a:xfrm>
          <a:prstGeom prst="rect">
            <a:avLst/>
          </a:prstGeom>
        </p:spPr>
      </p:pic>
      <p:pic>
        <p:nvPicPr>
          <p:cNvPr id="21" name="Picture 20">
            <a:extLst>
              <a:ext uri="{FF2B5EF4-FFF2-40B4-BE49-F238E27FC236}">
                <a16:creationId xmlns:a16="http://schemas.microsoft.com/office/drawing/2014/main" id="{96957200-CA11-7B0B-BE1F-DF099A561A2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26540" y="549146"/>
            <a:ext cx="1595060" cy="2091527"/>
          </a:xfrm>
          <a:prstGeom prst="rect">
            <a:avLst/>
          </a:prstGeom>
        </p:spPr>
      </p:pic>
    </p:spTree>
    <p:extLst>
      <p:ext uri="{BB962C8B-B14F-4D97-AF65-F5344CB8AC3E}">
        <p14:creationId xmlns:p14="http://schemas.microsoft.com/office/powerpoint/2010/main" val="1361103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2FBF03-8E3C-B813-6146-7E49698DFE22}"/>
              </a:ext>
            </a:extLst>
          </p:cNvPr>
          <p:cNvSpPr/>
          <p:nvPr/>
        </p:nvSpPr>
        <p:spPr>
          <a:xfrm>
            <a:off x="0" y="0"/>
            <a:ext cx="9144000" cy="6858000"/>
          </a:xfrm>
          <a:prstGeom prst="rect">
            <a:avLst/>
          </a:prstGeom>
          <a:solidFill>
            <a:srgbClr val="CC2A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Top Corners Rounded 11">
            <a:extLst>
              <a:ext uri="{FF2B5EF4-FFF2-40B4-BE49-F238E27FC236}">
                <a16:creationId xmlns:a16="http://schemas.microsoft.com/office/drawing/2014/main" id="{327186BC-94FD-7B62-EAF0-DB88B3DD0C86}"/>
              </a:ext>
            </a:extLst>
          </p:cNvPr>
          <p:cNvSpPr/>
          <p:nvPr/>
        </p:nvSpPr>
        <p:spPr>
          <a:xfrm>
            <a:off x="254735" y="313944"/>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4F3391AC-4877-77A9-DAD3-C53519FA8DAB}"/>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a:off x="640811" y="862848"/>
            <a:ext cx="4816092" cy="5173191"/>
          </a:xfrm>
          <a:prstGeom prst="rect">
            <a:avLst/>
          </a:prstGeom>
        </p:spPr>
      </p:pic>
      <p:pic>
        <p:nvPicPr>
          <p:cNvPr id="10" name="Picture 9">
            <a:extLst>
              <a:ext uri="{FF2B5EF4-FFF2-40B4-BE49-F238E27FC236}">
                <a16:creationId xmlns:a16="http://schemas.microsoft.com/office/drawing/2014/main" id="{CEFD82F6-5C85-084D-40AC-3F51A8D5182D}"/>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rot="929985">
            <a:off x="5262956" y="445150"/>
            <a:ext cx="3103874" cy="3563429"/>
          </a:xfrm>
          <a:prstGeom prst="rect">
            <a:avLst/>
          </a:prstGeom>
        </p:spPr>
      </p:pic>
      <p:pic>
        <p:nvPicPr>
          <p:cNvPr id="16" name="Picture 15">
            <a:extLst>
              <a:ext uri="{FF2B5EF4-FFF2-40B4-BE49-F238E27FC236}">
                <a16:creationId xmlns:a16="http://schemas.microsoft.com/office/drawing/2014/main" id="{AFC0B9AC-BB86-CFC0-969E-8B3D0FC94A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009" y="140978"/>
            <a:ext cx="1147746" cy="1053646"/>
          </a:xfrm>
          <a:prstGeom prst="rect">
            <a:avLst/>
          </a:prstGeom>
        </p:spPr>
      </p:pic>
      <p:pic>
        <p:nvPicPr>
          <p:cNvPr id="17" name="Picture 16">
            <a:extLst>
              <a:ext uri="{FF2B5EF4-FFF2-40B4-BE49-F238E27FC236}">
                <a16:creationId xmlns:a16="http://schemas.microsoft.com/office/drawing/2014/main" id="{D578BEB2-4469-41A9-4C1A-44A3D232A3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06216" y="5741945"/>
            <a:ext cx="1184718" cy="1110796"/>
          </a:xfrm>
          <a:prstGeom prst="rect">
            <a:avLst/>
          </a:prstGeom>
        </p:spPr>
      </p:pic>
      <p:sp>
        <p:nvSpPr>
          <p:cNvPr id="9" name="TextBox 8">
            <a:extLst>
              <a:ext uri="{FF2B5EF4-FFF2-40B4-BE49-F238E27FC236}">
                <a16:creationId xmlns:a16="http://schemas.microsoft.com/office/drawing/2014/main" id="{01490721-43FE-86F4-E33B-41103BBFD467}"/>
              </a:ext>
            </a:extLst>
          </p:cNvPr>
          <p:cNvSpPr txBox="1"/>
          <p:nvPr/>
        </p:nvSpPr>
        <p:spPr>
          <a:xfrm>
            <a:off x="816632" y="620603"/>
            <a:ext cx="7798526" cy="2901505"/>
          </a:xfrm>
          <a:prstGeom prst="rect">
            <a:avLst/>
          </a:prstGeom>
          <a:noFill/>
        </p:spPr>
        <p:txBody>
          <a:bodyPr wrap="square" rtlCol="0">
            <a:prstTxWarp prst="textArchUp">
              <a:avLst/>
            </a:prstTxWarp>
            <a:spAutoFit/>
          </a:bodyPr>
          <a:lstStyle/>
          <a:p>
            <a:pPr algn="ctr"/>
            <a:r>
              <a:rPr lang="en-US" sz="2800" dirty="0">
                <a:solidFill>
                  <a:srgbClr val="002060"/>
                </a:solidFill>
              </a:rPr>
              <a:t>CUNOA</a:t>
            </a:r>
            <a:r>
              <a:rPr lang="ro-RO" sz="2800" dirty="0">
                <a:solidFill>
                  <a:srgbClr val="002060"/>
                </a:solidFill>
              </a:rPr>
              <a:t>ȘTEREA ȘI IGIENA CORPULUI UMAN</a:t>
            </a:r>
            <a:endParaRPr lang="en-US" sz="2800" dirty="0">
              <a:solidFill>
                <a:srgbClr val="002060"/>
              </a:solidFill>
            </a:endParaRPr>
          </a:p>
        </p:txBody>
      </p:sp>
      <p:sp>
        <p:nvSpPr>
          <p:cNvPr id="13" name="TextBox 12">
            <a:extLst>
              <a:ext uri="{FF2B5EF4-FFF2-40B4-BE49-F238E27FC236}">
                <a16:creationId xmlns:a16="http://schemas.microsoft.com/office/drawing/2014/main" id="{548FFD79-2B45-73E2-2769-33045210B1DE}"/>
              </a:ext>
            </a:extLst>
          </p:cNvPr>
          <p:cNvSpPr txBox="1"/>
          <p:nvPr/>
        </p:nvSpPr>
        <p:spPr>
          <a:xfrm>
            <a:off x="1304861" y="986926"/>
            <a:ext cx="6940076" cy="769441"/>
          </a:xfrm>
          <a:prstGeom prst="rect">
            <a:avLst/>
          </a:prstGeom>
          <a:noFill/>
        </p:spPr>
        <p:txBody>
          <a:bodyPr wrap="square" rtlCol="0">
            <a:spAutoFit/>
          </a:bodyPr>
          <a:lstStyle/>
          <a:p>
            <a:pPr algn="ctr"/>
            <a:r>
              <a:rPr lang="ro-RO" sz="4400" dirty="0">
                <a:solidFill>
                  <a:srgbClr val="002060"/>
                </a:solidFill>
              </a:rPr>
              <a:t>PIELEA ȘI SIMȚUL TACTIL</a:t>
            </a:r>
            <a:endParaRPr lang="en-US" sz="4400" dirty="0">
              <a:solidFill>
                <a:srgbClr val="002060"/>
              </a:solidFill>
            </a:endParaRPr>
          </a:p>
        </p:txBody>
      </p:sp>
      <p:sp>
        <p:nvSpPr>
          <p:cNvPr id="3" name="TextBox 2">
            <a:extLst>
              <a:ext uri="{FF2B5EF4-FFF2-40B4-BE49-F238E27FC236}">
                <a16:creationId xmlns:a16="http://schemas.microsoft.com/office/drawing/2014/main" id="{74F0AA65-FB5F-D15F-1187-79DF84552925}"/>
              </a:ext>
            </a:extLst>
          </p:cNvPr>
          <p:cNvSpPr txBox="1"/>
          <p:nvPr/>
        </p:nvSpPr>
        <p:spPr>
          <a:xfrm>
            <a:off x="361407" y="1852114"/>
            <a:ext cx="8425117" cy="4801314"/>
          </a:xfrm>
          <a:prstGeom prst="rect">
            <a:avLst/>
          </a:prstGeom>
          <a:noFill/>
        </p:spPr>
        <p:txBody>
          <a:bodyPr wrap="square">
            <a:spAutoFit/>
          </a:bodyPr>
          <a:lstStyle/>
          <a:p>
            <a:pPr algn="just"/>
            <a:r>
              <a:rPr lang="ro-RO" dirty="0">
                <a:latin typeface="Arial Narrow" panose="020B0606020202030204" pitchFamily="34" charset="0"/>
              </a:rPr>
              <a:t>	</a:t>
            </a:r>
            <a:r>
              <a:rPr lang="ro-RO" sz="1800" dirty="0">
                <a:latin typeface="Arial Narrow" panose="020B0606020202030204" pitchFamily="34" charset="0"/>
              </a:rPr>
              <a:t>Acesta este un material destinat învățării/consolidării cunoștințelor despre alcătuirea corpului uman. Este un material care se adresează elevilor cu Dizabilități Senzoriale Multiple care prezintă resturi de vedere. Poate fi utilizat și în cazul copiilor cu C.E.S. care prezintă alte dizabilități decât cea de vedere și care au ajuns la un nivel de dezvoltare cognitivă care le permite înțelegerea imaginilor utilizate în realizarea materialului.</a:t>
            </a:r>
          </a:p>
          <a:p>
            <a:pPr algn="just"/>
            <a:r>
              <a:rPr lang="ro-RO" dirty="0">
                <a:latin typeface="Arial Narrow" panose="020B0606020202030204" pitchFamily="34" charset="0"/>
              </a:rPr>
              <a:t>	Materialul conține o planșă cu alcătuirea pielii. Prezentarea este una simplă, care facilitează învățarea alcătuirii pielii/organului tactil. </a:t>
            </a:r>
            <a:r>
              <a:rPr lang="ro-RO" sz="1800" dirty="0">
                <a:latin typeface="Arial Narrow" panose="020B0606020202030204" pitchFamily="34" charset="0"/>
              </a:rPr>
              <a:t>Există fișe de lucru care facilitează învățarea sau permit evaluarea cunoștințelor elevilor. </a:t>
            </a:r>
            <a:r>
              <a:rPr lang="ro-RO" dirty="0">
                <a:latin typeface="Arial Narrow" panose="020B0606020202030204" pitchFamily="34" charset="0"/>
              </a:rPr>
              <a:t>Se recomandă plastifierea planșei care prezintă alcătuirea pielii și expunerea acesteia în clasă, într-un loc special amenajat, astfel încât copilul să poată avea acces la informații pe tot parcursul timpului destinat parcurgerii acestui subiect.</a:t>
            </a:r>
          </a:p>
          <a:p>
            <a:pPr algn="just"/>
            <a:r>
              <a:rPr lang="ro-RO" dirty="0">
                <a:latin typeface="Arial Narrow" panose="020B0606020202030204" pitchFamily="34" charset="0"/>
              </a:rPr>
              <a:t>		Înainte de a da spre rezolvare fișele de lucru prezentați copiilor alcătuirea pielii. Oferiți informații despre funcțiile pielii/simțului tactil, importanța igienei corespunzătoare a pielii, afecțiuni ale pielii. Pentru unele fișe de lucru este necesar ca elevii să aibă deprinderi de citire-scriere.</a:t>
            </a:r>
          </a:p>
          <a:p>
            <a:pPr algn="just"/>
            <a:r>
              <a:rPr lang="ro-RO" dirty="0">
                <a:latin typeface="Arial Narrow" panose="020B0606020202030204" pitchFamily="34" charset="0"/>
              </a:rPr>
              <a:t>	La finalul materialului veți găsi ”imagini puzzle” pentru obiecte/ființe care pot fi percepute cu ajutorul pielii/simțului tactil, precum și imagini ale unor obiecte/ființe care pot fi percepute cu </a:t>
            </a:r>
          </a:p>
          <a:p>
            <a:pPr algn="just"/>
            <a:r>
              <a:rPr lang="ro-RO" dirty="0">
                <a:latin typeface="Arial Narrow" panose="020B0606020202030204" pitchFamily="34" charset="0"/>
              </a:rPr>
              <a:t>ajutorul altor organe de simț. Recomandăm plastifierea acestor ”imagini-puzzle”.</a:t>
            </a:r>
          </a:p>
          <a:p>
            <a:pPr algn="just"/>
            <a:endParaRPr lang="ro-RO" dirty="0">
              <a:latin typeface="Arial Narrow" panose="020B0606020202030204" pitchFamily="34" charset="0"/>
            </a:endParaRPr>
          </a:p>
        </p:txBody>
      </p:sp>
    </p:spTree>
    <p:extLst>
      <p:ext uri="{BB962C8B-B14F-4D97-AF65-F5344CB8AC3E}">
        <p14:creationId xmlns:p14="http://schemas.microsoft.com/office/powerpoint/2010/main" val="2869120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4AD31E79-0267-365E-15F1-60FB10992AAF}"/>
              </a:ext>
            </a:extLst>
          </p:cNvPr>
          <p:cNvGrpSpPr/>
          <p:nvPr/>
        </p:nvGrpSpPr>
        <p:grpSpPr>
          <a:xfrm>
            <a:off x="0" y="0"/>
            <a:ext cx="9261705" cy="6858000"/>
            <a:chOff x="0" y="0"/>
            <a:chExt cx="9261705" cy="6858000"/>
          </a:xfrm>
        </p:grpSpPr>
        <p:sp>
          <p:nvSpPr>
            <p:cNvPr id="6" name="Rectangle 5">
              <a:extLst>
                <a:ext uri="{FF2B5EF4-FFF2-40B4-BE49-F238E27FC236}">
                  <a16:creationId xmlns:a16="http://schemas.microsoft.com/office/drawing/2014/main" id="{588443F5-4583-650E-EF83-7965F4181E6E}"/>
                </a:ext>
              </a:extLst>
            </p:cNvPr>
            <p:cNvSpPr/>
            <p:nvPr/>
          </p:nvSpPr>
          <p:spPr>
            <a:xfrm>
              <a:off x="0" y="0"/>
              <a:ext cx="9144000" cy="6858000"/>
            </a:xfrm>
            <a:prstGeom prst="rect">
              <a:avLst/>
            </a:prstGeom>
            <a:solidFill>
              <a:srgbClr val="CC2A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Top Corners Rounded 3">
              <a:extLst>
                <a:ext uri="{FF2B5EF4-FFF2-40B4-BE49-F238E27FC236}">
                  <a16:creationId xmlns:a16="http://schemas.microsoft.com/office/drawing/2014/main" id="{3EAC1C4B-2B45-1A24-545E-E6438D9CA306}"/>
                </a:ext>
              </a:extLst>
            </p:cNvPr>
            <p:cNvSpPr/>
            <p:nvPr/>
          </p:nvSpPr>
          <p:spPr>
            <a:xfrm>
              <a:off x="274613" y="373688"/>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72717AB8-AB69-6DAD-7ED6-30A911EBD103}"/>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2527952" y="1107454"/>
              <a:ext cx="4334108" cy="4655469"/>
            </a:xfrm>
            <a:prstGeom prst="rect">
              <a:avLst/>
            </a:prstGeom>
          </p:spPr>
        </p:pic>
        <p:sp>
          <p:nvSpPr>
            <p:cNvPr id="7" name="TextBox 6">
              <a:extLst>
                <a:ext uri="{FF2B5EF4-FFF2-40B4-BE49-F238E27FC236}">
                  <a16:creationId xmlns:a16="http://schemas.microsoft.com/office/drawing/2014/main" id="{F848CC2E-1E5C-7C5C-B83D-D8A5F0047268}"/>
                </a:ext>
              </a:extLst>
            </p:cNvPr>
            <p:cNvSpPr txBox="1"/>
            <p:nvPr/>
          </p:nvSpPr>
          <p:spPr>
            <a:xfrm>
              <a:off x="1630825" y="373688"/>
              <a:ext cx="6296877" cy="646331"/>
            </a:xfrm>
            <a:prstGeom prst="rect">
              <a:avLst/>
            </a:prstGeom>
            <a:noFill/>
            <a:ln>
              <a:noFill/>
            </a:ln>
          </p:spPr>
          <p:txBody>
            <a:bodyPr wrap="square" rtlCol="0">
              <a:spAutoFit/>
            </a:bodyPr>
            <a:lstStyle/>
            <a:p>
              <a:pPr algn="ctr"/>
              <a:r>
                <a:rPr lang="en-US" sz="3600" b="1" dirty="0">
                  <a:solidFill>
                    <a:srgbClr val="A20000"/>
                  </a:solidFill>
                </a:rPr>
                <a:t>ALC</a:t>
              </a:r>
              <a:r>
                <a:rPr lang="ro-RO" sz="3600" b="1" dirty="0">
                  <a:solidFill>
                    <a:srgbClr val="A20000"/>
                  </a:solidFill>
                </a:rPr>
                <a:t>ĂTUIREA PIELII</a:t>
              </a:r>
              <a:endParaRPr lang="en-US" sz="3600" b="1" dirty="0">
                <a:solidFill>
                  <a:srgbClr val="A20000"/>
                </a:solidFill>
              </a:endParaRPr>
            </a:p>
          </p:txBody>
        </p:sp>
        <p:sp>
          <p:nvSpPr>
            <p:cNvPr id="76" name="TextBox 75">
              <a:extLst>
                <a:ext uri="{FF2B5EF4-FFF2-40B4-BE49-F238E27FC236}">
                  <a16:creationId xmlns:a16="http://schemas.microsoft.com/office/drawing/2014/main" id="{236D8A99-C77E-9517-854D-F3D37DCF884F}"/>
                </a:ext>
              </a:extLst>
            </p:cNvPr>
            <p:cNvSpPr txBox="1"/>
            <p:nvPr/>
          </p:nvSpPr>
          <p:spPr>
            <a:xfrm>
              <a:off x="6348927" y="6504595"/>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
          <p:nvSpPr>
            <p:cNvPr id="69" name="Arrow: Right 68">
              <a:extLst>
                <a:ext uri="{FF2B5EF4-FFF2-40B4-BE49-F238E27FC236}">
                  <a16:creationId xmlns:a16="http://schemas.microsoft.com/office/drawing/2014/main" id="{E6AE2991-82D6-6453-53B7-D07F429D3D5E}"/>
                </a:ext>
              </a:extLst>
            </p:cNvPr>
            <p:cNvSpPr/>
            <p:nvPr/>
          </p:nvSpPr>
          <p:spPr>
            <a:xfrm rot="5400000">
              <a:off x="4963699" y="2562326"/>
              <a:ext cx="2032737" cy="364574"/>
            </a:xfrm>
            <a:prstGeom prst="rightArrow">
              <a:avLst>
                <a:gd name="adj1" fmla="val 26114"/>
                <a:gd name="adj2" fmla="val 75626"/>
              </a:avLst>
            </a:prstGeom>
            <a:solidFill>
              <a:srgbClr val="44D0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Arrow: Right 69">
              <a:extLst>
                <a:ext uri="{FF2B5EF4-FFF2-40B4-BE49-F238E27FC236}">
                  <a16:creationId xmlns:a16="http://schemas.microsoft.com/office/drawing/2014/main" id="{2F33C13A-9ED8-FC22-59F0-87186F67D0A2}"/>
                </a:ext>
              </a:extLst>
            </p:cNvPr>
            <p:cNvSpPr/>
            <p:nvPr/>
          </p:nvSpPr>
          <p:spPr>
            <a:xfrm rot="10800000">
              <a:off x="6516043" y="3760981"/>
              <a:ext cx="1516938" cy="313738"/>
            </a:xfrm>
            <a:prstGeom prst="rightArrow">
              <a:avLst>
                <a:gd name="adj1" fmla="val 26114"/>
                <a:gd name="adj2" fmla="val 75626"/>
              </a:avLst>
            </a:prstGeom>
            <a:solidFill>
              <a:srgbClr val="44D0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a:extLst>
                <a:ext uri="{FF2B5EF4-FFF2-40B4-BE49-F238E27FC236}">
                  <a16:creationId xmlns:a16="http://schemas.microsoft.com/office/drawing/2014/main" id="{339EA809-137A-3525-CD1B-34655C4E65D5}"/>
                </a:ext>
              </a:extLst>
            </p:cNvPr>
            <p:cNvGrpSpPr/>
            <p:nvPr/>
          </p:nvGrpSpPr>
          <p:grpSpPr>
            <a:xfrm>
              <a:off x="6937189" y="3576254"/>
              <a:ext cx="1783281" cy="646331"/>
              <a:chOff x="573024" y="1458462"/>
              <a:chExt cx="2023873" cy="646331"/>
            </a:xfrm>
          </p:grpSpPr>
          <p:sp>
            <p:nvSpPr>
              <p:cNvPr id="58" name="Rectangle: Rounded Corners 57">
                <a:extLst>
                  <a:ext uri="{FF2B5EF4-FFF2-40B4-BE49-F238E27FC236}">
                    <a16:creationId xmlns:a16="http://schemas.microsoft.com/office/drawing/2014/main" id="{FB714F29-CEC9-C201-37A5-5E463037720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600C76BB-DCEF-1813-CF00-92C2B626B039}"/>
                  </a:ext>
                </a:extLst>
              </p:cNvPr>
              <p:cNvSpPr txBox="1"/>
              <p:nvPr/>
            </p:nvSpPr>
            <p:spPr>
              <a:xfrm>
                <a:off x="573025" y="1458462"/>
                <a:ext cx="2023872" cy="646331"/>
              </a:xfrm>
              <a:prstGeom prst="rect">
                <a:avLst/>
              </a:prstGeom>
              <a:noFill/>
            </p:spPr>
            <p:txBody>
              <a:bodyPr wrap="square" rtlCol="0">
                <a:spAutoFit/>
              </a:bodyPr>
              <a:lstStyle/>
              <a:p>
                <a:pPr algn="ctr"/>
                <a:r>
                  <a:rPr lang="ro-RO" sz="3600" dirty="0"/>
                  <a:t>DERMĂ</a:t>
                </a:r>
                <a:endParaRPr lang="en-US" sz="3600" dirty="0"/>
              </a:p>
            </p:txBody>
          </p:sp>
        </p:grpSp>
        <p:sp>
          <p:nvSpPr>
            <p:cNvPr id="72" name="Arrow: Right 71">
              <a:extLst>
                <a:ext uri="{FF2B5EF4-FFF2-40B4-BE49-F238E27FC236}">
                  <a16:creationId xmlns:a16="http://schemas.microsoft.com/office/drawing/2014/main" id="{BC20D036-9626-0A0C-110B-BCCC7F4BE5FF}"/>
                </a:ext>
              </a:extLst>
            </p:cNvPr>
            <p:cNvSpPr/>
            <p:nvPr/>
          </p:nvSpPr>
          <p:spPr>
            <a:xfrm rot="12336207">
              <a:off x="6533259" y="5071336"/>
              <a:ext cx="2143946" cy="375960"/>
            </a:xfrm>
            <a:prstGeom prst="rightArrow">
              <a:avLst>
                <a:gd name="adj1" fmla="val 26114"/>
                <a:gd name="adj2" fmla="val 75626"/>
              </a:avLst>
            </a:prstGeom>
            <a:solidFill>
              <a:srgbClr val="44D0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8F65BB58-A6DA-63EA-00D4-18CA07A6711F}"/>
                </a:ext>
              </a:extLst>
            </p:cNvPr>
            <p:cNvGrpSpPr/>
            <p:nvPr/>
          </p:nvGrpSpPr>
          <p:grpSpPr>
            <a:xfrm>
              <a:off x="6204039" y="5438484"/>
              <a:ext cx="2598733" cy="707774"/>
              <a:chOff x="501473" y="1261628"/>
              <a:chExt cx="3314392" cy="1163824"/>
            </a:xfrm>
          </p:grpSpPr>
          <p:sp>
            <p:nvSpPr>
              <p:cNvPr id="12" name="Rectangle: Rounded Corners 11">
                <a:extLst>
                  <a:ext uri="{FF2B5EF4-FFF2-40B4-BE49-F238E27FC236}">
                    <a16:creationId xmlns:a16="http://schemas.microsoft.com/office/drawing/2014/main" id="{6B2281A2-956D-BDE1-12BD-219ECD3FE40A}"/>
                  </a:ext>
                </a:extLst>
              </p:cNvPr>
              <p:cNvSpPr/>
              <p:nvPr/>
            </p:nvSpPr>
            <p:spPr>
              <a:xfrm>
                <a:off x="521037" y="1325762"/>
                <a:ext cx="320671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DBA9AE28-A785-E05A-4AA7-CAB5A6DA64B6}"/>
                  </a:ext>
                </a:extLst>
              </p:cNvPr>
              <p:cNvSpPr txBox="1"/>
              <p:nvPr/>
            </p:nvSpPr>
            <p:spPr>
              <a:xfrm>
                <a:off x="501473" y="1261628"/>
                <a:ext cx="3314392" cy="1062791"/>
              </a:xfrm>
              <a:prstGeom prst="rect">
                <a:avLst/>
              </a:prstGeom>
              <a:noFill/>
            </p:spPr>
            <p:txBody>
              <a:bodyPr wrap="square" rtlCol="0">
                <a:spAutoFit/>
              </a:bodyPr>
              <a:lstStyle/>
              <a:p>
                <a:pPr algn="ctr"/>
                <a:r>
                  <a:rPr lang="ro-RO" sz="3600" dirty="0"/>
                  <a:t>HIPODERMĂ</a:t>
                </a:r>
                <a:endParaRPr lang="en-US" sz="3600" dirty="0"/>
              </a:p>
            </p:txBody>
          </p:sp>
        </p:grpSp>
        <p:sp>
          <p:nvSpPr>
            <p:cNvPr id="71" name="Arrow: Right 70">
              <a:extLst>
                <a:ext uri="{FF2B5EF4-FFF2-40B4-BE49-F238E27FC236}">
                  <a16:creationId xmlns:a16="http://schemas.microsoft.com/office/drawing/2014/main" id="{62E50F9A-0D33-7C68-047B-7355927229D4}"/>
                </a:ext>
              </a:extLst>
            </p:cNvPr>
            <p:cNvSpPr/>
            <p:nvPr/>
          </p:nvSpPr>
          <p:spPr>
            <a:xfrm>
              <a:off x="1265571" y="3823898"/>
              <a:ext cx="2032737" cy="364574"/>
            </a:xfrm>
            <a:prstGeom prst="rightArrow">
              <a:avLst>
                <a:gd name="adj1" fmla="val 26114"/>
                <a:gd name="adj2" fmla="val 75626"/>
              </a:avLst>
            </a:prstGeom>
            <a:solidFill>
              <a:srgbClr val="00B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Arrow: Right 72">
              <a:extLst>
                <a:ext uri="{FF2B5EF4-FFF2-40B4-BE49-F238E27FC236}">
                  <a16:creationId xmlns:a16="http://schemas.microsoft.com/office/drawing/2014/main" id="{C9CBA01D-6E4E-0C4E-F49D-7D0E1AE15500}"/>
                </a:ext>
              </a:extLst>
            </p:cNvPr>
            <p:cNvSpPr/>
            <p:nvPr/>
          </p:nvSpPr>
          <p:spPr>
            <a:xfrm>
              <a:off x="1374578" y="1394351"/>
              <a:ext cx="3055950" cy="364574"/>
            </a:xfrm>
            <a:prstGeom prst="rightArrow">
              <a:avLst>
                <a:gd name="adj1" fmla="val 26114"/>
                <a:gd name="adj2" fmla="val 75626"/>
              </a:avLst>
            </a:prstGeom>
            <a:solidFill>
              <a:srgbClr val="00B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endParaRPr>
            </a:p>
          </p:txBody>
        </p:sp>
        <p:grpSp>
          <p:nvGrpSpPr>
            <p:cNvPr id="63" name="Group 62">
              <a:extLst>
                <a:ext uri="{FF2B5EF4-FFF2-40B4-BE49-F238E27FC236}">
                  <a16:creationId xmlns:a16="http://schemas.microsoft.com/office/drawing/2014/main" id="{938AF506-0E45-AD6C-2781-32FD37C46B0B}"/>
                </a:ext>
              </a:extLst>
            </p:cNvPr>
            <p:cNvGrpSpPr/>
            <p:nvPr/>
          </p:nvGrpSpPr>
          <p:grpSpPr>
            <a:xfrm>
              <a:off x="541542" y="1181258"/>
              <a:ext cx="2456632" cy="1200329"/>
              <a:chOff x="573024" y="1458462"/>
              <a:chExt cx="2023873" cy="1200329"/>
            </a:xfrm>
          </p:grpSpPr>
          <p:sp>
            <p:nvSpPr>
              <p:cNvPr id="64" name="Rectangle: Rounded Corners 63">
                <a:extLst>
                  <a:ext uri="{FF2B5EF4-FFF2-40B4-BE49-F238E27FC236}">
                    <a16:creationId xmlns:a16="http://schemas.microsoft.com/office/drawing/2014/main" id="{56C670B1-B991-4987-132B-98794E6E0044}"/>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a:extLst>
                  <a:ext uri="{FF2B5EF4-FFF2-40B4-BE49-F238E27FC236}">
                    <a16:creationId xmlns:a16="http://schemas.microsoft.com/office/drawing/2014/main" id="{A0112891-6ABE-2C41-8DE9-7EF62460E3B3}"/>
                  </a:ext>
                </a:extLst>
              </p:cNvPr>
              <p:cNvSpPr txBox="1"/>
              <p:nvPr/>
            </p:nvSpPr>
            <p:spPr>
              <a:xfrm>
                <a:off x="573025" y="1458462"/>
                <a:ext cx="2023872" cy="1200329"/>
              </a:xfrm>
              <a:prstGeom prst="rect">
                <a:avLst/>
              </a:prstGeom>
              <a:noFill/>
            </p:spPr>
            <p:txBody>
              <a:bodyPr wrap="square" rtlCol="0">
                <a:spAutoFit/>
              </a:bodyPr>
              <a:lstStyle/>
              <a:p>
                <a:pPr algn="ctr"/>
                <a:r>
                  <a:rPr lang="ro-RO" sz="3600" dirty="0"/>
                  <a:t>FIR DE PĂR</a:t>
                </a:r>
                <a:endParaRPr lang="en-US" sz="3600" dirty="0"/>
              </a:p>
            </p:txBody>
          </p:sp>
        </p:grpSp>
        <p:grpSp>
          <p:nvGrpSpPr>
            <p:cNvPr id="55" name="Group 54">
              <a:extLst>
                <a:ext uri="{FF2B5EF4-FFF2-40B4-BE49-F238E27FC236}">
                  <a16:creationId xmlns:a16="http://schemas.microsoft.com/office/drawing/2014/main" id="{F927BACB-2000-4E49-67AF-DDAB8846186B}"/>
                </a:ext>
              </a:extLst>
            </p:cNvPr>
            <p:cNvGrpSpPr/>
            <p:nvPr/>
          </p:nvGrpSpPr>
          <p:grpSpPr>
            <a:xfrm>
              <a:off x="326716" y="3189157"/>
              <a:ext cx="1979211" cy="1200329"/>
              <a:chOff x="1026289" y="1346190"/>
              <a:chExt cx="1105685" cy="2229178"/>
            </a:xfrm>
          </p:grpSpPr>
          <p:sp>
            <p:nvSpPr>
              <p:cNvPr id="75" name="Rectangle: Rounded Corners 74">
                <a:extLst>
                  <a:ext uri="{FF2B5EF4-FFF2-40B4-BE49-F238E27FC236}">
                    <a16:creationId xmlns:a16="http://schemas.microsoft.com/office/drawing/2014/main" id="{F7E04866-BD9D-BE53-467B-A27CED6A1CB1}"/>
                  </a:ext>
                </a:extLst>
              </p:cNvPr>
              <p:cNvSpPr/>
              <p:nvPr/>
            </p:nvSpPr>
            <p:spPr>
              <a:xfrm>
                <a:off x="1049373" y="1458463"/>
                <a:ext cx="1082601" cy="19438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323100E2-E2E5-EC38-123D-185259E70664}"/>
                  </a:ext>
                </a:extLst>
              </p:cNvPr>
              <p:cNvSpPr txBox="1"/>
              <p:nvPr/>
            </p:nvSpPr>
            <p:spPr>
              <a:xfrm>
                <a:off x="1026289" y="1346190"/>
                <a:ext cx="1070164" cy="2229178"/>
              </a:xfrm>
              <a:prstGeom prst="rect">
                <a:avLst/>
              </a:prstGeom>
              <a:noFill/>
            </p:spPr>
            <p:txBody>
              <a:bodyPr wrap="square" rtlCol="0">
                <a:spAutoFit/>
              </a:bodyPr>
              <a:lstStyle/>
              <a:p>
                <a:pPr algn="ctr"/>
                <a:r>
                  <a:rPr lang="ro-RO" sz="3600" dirty="0"/>
                  <a:t>GLANDĂ </a:t>
                </a:r>
              </a:p>
              <a:p>
                <a:pPr algn="ctr"/>
                <a:r>
                  <a:rPr lang="ro-RO" sz="3600" dirty="0"/>
                  <a:t>SEBACEE</a:t>
                </a:r>
                <a:endParaRPr lang="en-US" sz="3600" dirty="0"/>
              </a:p>
            </p:txBody>
          </p:sp>
        </p:grpSp>
        <p:sp>
          <p:nvSpPr>
            <p:cNvPr id="83" name="Arrow: Right 82">
              <a:extLst>
                <a:ext uri="{FF2B5EF4-FFF2-40B4-BE49-F238E27FC236}">
                  <a16:creationId xmlns:a16="http://schemas.microsoft.com/office/drawing/2014/main" id="{D65FDAD9-06CC-9E12-8A81-2D930ECC6D24}"/>
                </a:ext>
              </a:extLst>
            </p:cNvPr>
            <p:cNvSpPr/>
            <p:nvPr/>
          </p:nvSpPr>
          <p:spPr>
            <a:xfrm rot="8390617">
              <a:off x="6116083" y="2500791"/>
              <a:ext cx="1582506" cy="365190"/>
            </a:xfrm>
            <a:prstGeom prst="rightArrow">
              <a:avLst>
                <a:gd name="adj1" fmla="val 26114"/>
                <a:gd name="adj2" fmla="val 75626"/>
              </a:avLst>
            </a:prstGeom>
            <a:solidFill>
              <a:srgbClr val="44D0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2347E565-02D3-1209-79E7-C27C38782BA9}"/>
                </a:ext>
              </a:extLst>
            </p:cNvPr>
            <p:cNvGrpSpPr/>
            <p:nvPr/>
          </p:nvGrpSpPr>
          <p:grpSpPr>
            <a:xfrm>
              <a:off x="6523367" y="2064304"/>
              <a:ext cx="2277620" cy="646331"/>
              <a:chOff x="2832696" y="1431659"/>
              <a:chExt cx="2509627" cy="1200327"/>
            </a:xfrm>
          </p:grpSpPr>
          <p:sp>
            <p:nvSpPr>
              <p:cNvPr id="81" name="Rectangle: Rounded Corners 80">
                <a:extLst>
                  <a:ext uri="{FF2B5EF4-FFF2-40B4-BE49-F238E27FC236}">
                    <a16:creationId xmlns:a16="http://schemas.microsoft.com/office/drawing/2014/main" id="{D2DD05EF-0F24-0673-EE91-20C7630B118B}"/>
                  </a:ext>
                </a:extLst>
              </p:cNvPr>
              <p:cNvSpPr/>
              <p:nvPr/>
            </p:nvSpPr>
            <p:spPr>
              <a:xfrm>
                <a:off x="2948751" y="1458462"/>
                <a:ext cx="2329666" cy="1144987"/>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extBox 81">
                <a:extLst>
                  <a:ext uri="{FF2B5EF4-FFF2-40B4-BE49-F238E27FC236}">
                    <a16:creationId xmlns:a16="http://schemas.microsoft.com/office/drawing/2014/main" id="{805BD6FF-4AC6-FB53-F6F1-B063C9EE7DEF}"/>
                  </a:ext>
                </a:extLst>
              </p:cNvPr>
              <p:cNvSpPr txBox="1"/>
              <p:nvPr/>
            </p:nvSpPr>
            <p:spPr>
              <a:xfrm>
                <a:off x="2832696" y="1431659"/>
                <a:ext cx="2509627" cy="1200327"/>
              </a:xfrm>
              <a:prstGeom prst="rect">
                <a:avLst/>
              </a:prstGeom>
              <a:noFill/>
            </p:spPr>
            <p:txBody>
              <a:bodyPr wrap="square" rtlCol="0">
                <a:spAutoFit/>
              </a:bodyPr>
              <a:lstStyle/>
              <a:p>
                <a:pPr algn="ctr"/>
                <a:r>
                  <a:rPr lang="ro-RO" sz="3600" dirty="0"/>
                  <a:t>EPIDERMĂ</a:t>
                </a:r>
                <a:endParaRPr lang="en-US" sz="3600" dirty="0"/>
              </a:p>
            </p:txBody>
          </p:sp>
        </p:grpSp>
        <p:sp>
          <p:nvSpPr>
            <p:cNvPr id="14" name="Arrow: Right 13">
              <a:extLst>
                <a:ext uri="{FF2B5EF4-FFF2-40B4-BE49-F238E27FC236}">
                  <a16:creationId xmlns:a16="http://schemas.microsoft.com/office/drawing/2014/main" id="{DF8A303A-EE49-6733-63C4-E5CDD2794A50}"/>
                </a:ext>
              </a:extLst>
            </p:cNvPr>
            <p:cNvSpPr/>
            <p:nvPr/>
          </p:nvSpPr>
          <p:spPr>
            <a:xfrm>
              <a:off x="1221714" y="4473406"/>
              <a:ext cx="1699918" cy="339635"/>
            </a:xfrm>
            <a:prstGeom prst="rightArrow">
              <a:avLst>
                <a:gd name="adj1" fmla="val 26114"/>
                <a:gd name="adj2" fmla="val 75626"/>
              </a:avLst>
            </a:prstGeom>
            <a:solidFill>
              <a:srgbClr val="00B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oup 14">
              <a:extLst>
                <a:ext uri="{FF2B5EF4-FFF2-40B4-BE49-F238E27FC236}">
                  <a16:creationId xmlns:a16="http://schemas.microsoft.com/office/drawing/2014/main" id="{3A2E5D44-F50A-4735-7C36-981BAEE7E9C9}"/>
                </a:ext>
              </a:extLst>
            </p:cNvPr>
            <p:cNvGrpSpPr/>
            <p:nvPr/>
          </p:nvGrpSpPr>
          <p:grpSpPr>
            <a:xfrm>
              <a:off x="4911005" y="1132934"/>
              <a:ext cx="3346172" cy="1235021"/>
              <a:chOff x="501473" y="1325762"/>
              <a:chExt cx="2043436" cy="2030801"/>
            </a:xfrm>
          </p:grpSpPr>
          <p:sp>
            <p:nvSpPr>
              <p:cNvPr id="16" name="Rectangle: Rounded Corners 15">
                <a:extLst>
                  <a:ext uri="{FF2B5EF4-FFF2-40B4-BE49-F238E27FC236}">
                    <a16:creationId xmlns:a16="http://schemas.microsoft.com/office/drawing/2014/main" id="{D1481848-8ACC-188B-B061-8491835BB1C3}"/>
                  </a:ext>
                </a:extLst>
              </p:cNvPr>
              <p:cNvSpPr/>
              <p:nvPr/>
            </p:nvSpPr>
            <p:spPr>
              <a:xfrm>
                <a:off x="521037" y="1325762"/>
                <a:ext cx="202387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12C14379-31B3-28B8-18DB-51008BFA2823}"/>
                  </a:ext>
                </a:extLst>
              </p:cNvPr>
              <p:cNvSpPr txBox="1"/>
              <p:nvPr/>
            </p:nvSpPr>
            <p:spPr>
              <a:xfrm>
                <a:off x="501473" y="1382808"/>
                <a:ext cx="2023872" cy="1973755"/>
              </a:xfrm>
              <a:prstGeom prst="rect">
                <a:avLst/>
              </a:prstGeom>
              <a:noFill/>
            </p:spPr>
            <p:txBody>
              <a:bodyPr wrap="square" rtlCol="0">
                <a:spAutoFit/>
              </a:bodyPr>
              <a:lstStyle/>
              <a:p>
                <a:pPr algn="ctr"/>
                <a:r>
                  <a:rPr lang="ro-RO" sz="3600" dirty="0"/>
                  <a:t>VASE DE SÂNGE</a:t>
                </a:r>
                <a:endParaRPr lang="en-US" sz="3600" dirty="0"/>
              </a:p>
            </p:txBody>
          </p:sp>
        </p:grpSp>
        <p:sp>
          <p:nvSpPr>
            <p:cNvPr id="20" name="Arrow: Right 19">
              <a:extLst>
                <a:ext uri="{FF2B5EF4-FFF2-40B4-BE49-F238E27FC236}">
                  <a16:creationId xmlns:a16="http://schemas.microsoft.com/office/drawing/2014/main" id="{AE03AF26-681C-EFEE-D907-DE841711142B}"/>
                </a:ext>
              </a:extLst>
            </p:cNvPr>
            <p:cNvSpPr/>
            <p:nvPr/>
          </p:nvSpPr>
          <p:spPr>
            <a:xfrm rot="16200000">
              <a:off x="3339872" y="5603673"/>
              <a:ext cx="1427710" cy="333567"/>
            </a:xfrm>
            <a:prstGeom prst="rightArrow">
              <a:avLst>
                <a:gd name="adj1" fmla="val 26114"/>
                <a:gd name="adj2" fmla="val 75626"/>
              </a:avLst>
            </a:prstGeom>
            <a:solidFill>
              <a:srgbClr val="00B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id="{E8080CB9-684E-5A1D-F136-1A0D2CE16D64}"/>
                </a:ext>
              </a:extLst>
            </p:cNvPr>
            <p:cNvGrpSpPr/>
            <p:nvPr/>
          </p:nvGrpSpPr>
          <p:grpSpPr>
            <a:xfrm>
              <a:off x="1869003" y="5867217"/>
              <a:ext cx="4035881" cy="659178"/>
              <a:chOff x="684821" y="1526366"/>
              <a:chExt cx="1896471" cy="1224186"/>
            </a:xfrm>
          </p:grpSpPr>
          <p:sp>
            <p:nvSpPr>
              <p:cNvPr id="22" name="Rectangle: Rounded Corners 21">
                <a:extLst>
                  <a:ext uri="{FF2B5EF4-FFF2-40B4-BE49-F238E27FC236}">
                    <a16:creationId xmlns:a16="http://schemas.microsoft.com/office/drawing/2014/main" id="{504599ED-2466-9B45-0840-4A32F1785483}"/>
                  </a:ext>
                </a:extLst>
              </p:cNvPr>
              <p:cNvSpPr/>
              <p:nvPr/>
            </p:nvSpPr>
            <p:spPr>
              <a:xfrm>
                <a:off x="831840" y="1605564"/>
                <a:ext cx="160243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26B4F4D0-1F30-652C-E2A0-60A996787671}"/>
                  </a:ext>
                </a:extLst>
              </p:cNvPr>
              <p:cNvSpPr txBox="1"/>
              <p:nvPr/>
            </p:nvSpPr>
            <p:spPr>
              <a:xfrm>
                <a:off x="684821" y="1526366"/>
                <a:ext cx="1896471" cy="1200329"/>
              </a:xfrm>
              <a:prstGeom prst="rect">
                <a:avLst/>
              </a:prstGeom>
              <a:noFill/>
            </p:spPr>
            <p:txBody>
              <a:bodyPr wrap="square" rtlCol="0">
                <a:spAutoFit/>
              </a:bodyPr>
              <a:lstStyle/>
              <a:p>
                <a:pPr algn="ctr"/>
                <a:r>
                  <a:rPr lang="ro-RO" sz="3600" dirty="0"/>
                  <a:t>ȚESUT ADIPOS</a:t>
                </a:r>
                <a:endParaRPr lang="en-US" sz="3600" dirty="0"/>
              </a:p>
            </p:txBody>
          </p:sp>
        </p:grpSp>
        <p:grpSp>
          <p:nvGrpSpPr>
            <p:cNvPr id="10" name="Group 9">
              <a:extLst>
                <a:ext uri="{FF2B5EF4-FFF2-40B4-BE49-F238E27FC236}">
                  <a16:creationId xmlns:a16="http://schemas.microsoft.com/office/drawing/2014/main" id="{DD70BC85-2370-806E-CC39-0E2ACD9134CF}"/>
                </a:ext>
              </a:extLst>
            </p:cNvPr>
            <p:cNvGrpSpPr/>
            <p:nvPr/>
          </p:nvGrpSpPr>
          <p:grpSpPr>
            <a:xfrm>
              <a:off x="490822" y="4422923"/>
              <a:ext cx="1446530" cy="646331"/>
              <a:chOff x="573024" y="1458462"/>
              <a:chExt cx="2115603" cy="646331"/>
            </a:xfrm>
          </p:grpSpPr>
          <p:sp>
            <p:nvSpPr>
              <p:cNvPr id="8" name="Rectangle: Rounded Corners 7">
                <a:extLst>
                  <a:ext uri="{FF2B5EF4-FFF2-40B4-BE49-F238E27FC236}">
                    <a16:creationId xmlns:a16="http://schemas.microsoft.com/office/drawing/2014/main" id="{82A067B0-95FF-8270-75E3-E5DF6027EC89}"/>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4F63FFEE-DD84-9BFC-AA84-53B951AEF360}"/>
                  </a:ext>
                </a:extLst>
              </p:cNvPr>
              <p:cNvSpPr txBox="1"/>
              <p:nvPr/>
            </p:nvSpPr>
            <p:spPr>
              <a:xfrm>
                <a:off x="664755" y="1458462"/>
                <a:ext cx="2023872" cy="646331"/>
              </a:xfrm>
              <a:prstGeom prst="rect">
                <a:avLst/>
              </a:prstGeom>
              <a:noFill/>
            </p:spPr>
            <p:txBody>
              <a:bodyPr wrap="square" rtlCol="0">
                <a:spAutoFit/>
              </a:bodyPr>
              <a:lstStyle/>
              <a:p>
                <a:pPr algn="ctr"/>
                <a:r>
                  <a:rPr lang="ro-RO" sz="3600" dirty="0"/>
                  <a:t>NERV</a:t>
                </a:r>
                <a:endParaRPr lang="en-US" sz="3600" dirty="0"/>
              </a:p>
            </p:txBody>
          </p:sp>
        </p:grpSp>
        <p:sp>
          <p:nvSpPr>
            <p:cNvPr id="3" name="Arrow: Right 2">
              <a:extLst>
                <a:ext uri="{FF2B5EF4-FFF2-40B4-BE49-F238E27FC236}">
                  <a16:creationId xmlns:a16="http://schemas.microsoft.com/office/drawing/2014/main" id="{B6125B1D-21FF-AD28-7B76-C3E3DA4FA4BE}"/>
                </a:ext>
              </a:extLst>
            </p:cNvPr>
            <p:cNvSpPr/>
            <p:nvPr/>
          </p:nvSpPr>
          <p:spPr>
            <a:xfrm rot="1191322">
              <a:off x="1689650" y="2393269"/>
              <a:ext cx="2032737" cy="364574"/>
            </a:xfrm>
            <a:prstGeom prst="rightArrow">
              <a:avLst>
                <a:gd name="adj1" fmla="val 26114"/>
                <a:gd name="adj2" fmla="val 75626"/>
              </a:avLst>
            </a:prstGeom>
            <a:solidFill>
              <a:srgbClr val="44D0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id="{B0F31E26-9699-FFB1-A9F3-3315C19D8FFB}"/>
                </a:ext>
              </a:extLst>
            </p:cNvPr>
            <p:cNvGrpSpPr/>
            <p:nvPr/>
          </p:nvGrpSpPr>
          <p:grpSpPr>
            <a:xfrm>
              <a:off x="811482" y="2077194"/>
              <a:ext cx="1446530" cy="646331"/>
              <a:chOff x="573024" y="1458462"/>
              <a:chExt cx="2115603" cy="646331"/>
            </a:xfrm>
          </p:grpSpPr>
          <p:sp>
            <p:nvSpPr>
              <p:cNvPr id="18" name="Rectangle: Rounded Corners 17">
                <a:extLst>
                  <a:ext uri="{FF2B5EF4-FFF2-40B4-BE49-F238E27FC236}">
                    <a16:creationId xmlns:a16="http://schemas.microsoft.com/office/drawing/2014/main" id="{58C63262-AC16-15A9-76F7-3E358C3BFC5A}"/>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23C3E9A8-F115-1DB8-694A-7B3D285F6731}"/>
                  </a:ext>
                </a:extLst>
              </p:cNvPr>
              <p:cNvSpPr txBox="1"/>
              <p:nvPr/>
            </p:nvSpPr>
            <p:spPr>
              <a:xfrm>
                <a:off x="664755" y="1458462"/>
                <a:ext cx="2023872" cy="646331"/>
              </a:xfrm>
              <a:prstGeom prst="rect">
                <a:avLst/>
              </a:prstGeom>
              <a:noFill/>
            </p:spPr>
            <p:txBody>
              <a:bodyPr wrap="square" rtlCol="0">
                <a:spAutoFit/>
              </a:bodyPr>
              <a:lstStyle/>
              <a:p>
                <a:pPr algn="ctr"/>
                <a:r>
                  <a:rPr lang="ro-RO" sz="3600" dirty="0"/>
                  <a:t>POR</a:t>
                </a:r>
                <a:endParaRPr lang="en-US" sz="3600" dirty="0"/>
              </a:p>
            </p:txBody>
          </p:sp>
        </p:grpSp>
      </p:grpSp>
    </p:spTree>
    <p:extLst>
      <p:ext uri="{BB962C8B-B14F-4D97-AF65-F5344CB8AC3E}">
        <p14:creationId xmlns:p14="http://schemas.microsoft.com/office/powerpoint/2010/main" val="2327325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848CC2E-1E5C-7C5C-B83D-D8A5F0047268}"/>
              </a:ext>
            </a:extLst>
          </p:cNvPr>
          <p:cNvSpPr txBox="1"/>
          <p:nvPr/>
        </p:nvSpPr>
        <p:spPr>
          <a:xfrm>
            <a:off x="347381" y="141379"/>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Unește denumirea componentelor care alcătuiesc pielea cu imaginea acestora</a:t>
            </a:r>
            <a:r>
              <a:rPr lang="en-US" sz="1600" dirty="0"/>
              <a:t>.</a:t>
            </a:r>
            <a:r>
              <a:rPr lang="ro-RO" sz="1600" dirty="0"/>
              <a:t> </a:t>
            </a:r>
            <a:endParaRPr lang="en-US" sz="1600" dirty="0"/>
          </a:p>
        </p:txBody>
      </p:sp>
      <p:sp>
        <p:nvSpPr>
          <p:cNvPr id="2" name="TextBox 1">
            <a:extLst>
              <a:ext uri="{FF2B5EF4-FFF2-40B4-BE49-F238E27FC236}">
                <a16:creationId xmlns:a16="http://schemas.microsoft.com/office/drawing/2014/main" id="{C99BE6FA-9D41-BA34-7FFF-E950B06CFF02}"/>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grpSp>
        <p:nvGrpSpPr>
          <p:cNvPr id="56" name="Group 55">
            <a:extLst>
              <a:ext uri="{FF2B5EF4-FFF2-40B4-BE49-F238E27FC236}">
                <a16:creationId xmlns:a16="http://schemas.microsoft.com/office/drawing/2014/main" id="{D1BA7664-3399-117D-409C-696EA8F0D74F}"/>
              </a:ext>
            </a:extLst>
          </p:cNvPr>
          <p:cNvGrpSpPr/>
          <p:nvPr/>
        </p:nvGrpSpPr>
        <p:grpSpPr>
          <a:xfrm>
            <a:off x="256032" y="1020686"/>
            <a:ext cx="8570976" cy="5587378"/>
            <a:chOff x="256032" y="1020686"/>
            <a:chExt cx="8570976" cy="5587378"/>
          </a:xfrm>
        </p:grpSpPr>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1020686"/>
              <a:ext cx="8570976" cy="558737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7BCC43A4-D726-9D3E-383B-710794F76A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2754" y="1066633"/>
              <a:ext cx="4418079" cy="4745667"/>
            </a:xfrm>
            <a:prstGeom prst="rect">
              <a:avLst/>
            </a:prstGeom>
          </p:spPr>
        </p:pic>
        <p:grpSp>
          <p:nvGrpSpPr>
            <p:cNvPr id="57" name="Group 56">
              <a:extLst>
                <a:ext uri="{FF2B5EF4-FFF2-40B4-BE49-F238E27FC236}">
                  <a16:creationId xmlns:a16="http://schemas.microsoft.com/office/drawing/2014/main" id="{339EA809-137A-3525-CD1B-34655C4E65D5}"/>
                </a:ext>
              </a:extLst>
            </p:cNvPr>
            <p:cNvGrpSpPr/>
            <p:nvPr/>
          </p:nvGrpSpPr>
          <p:grpSpPr>
            <a:xfrm>
              <a:off x="6818749" y="3535101"/>
              <a:ext cx="1783281" cy="646331"/>
              <a:chOff x="573024" y="1458462"/>
              <a:chExt cx="2023873" cy="646331"/>
            </a:xfrm>
          </p:grpSpPr>
          <p:sp>
            <p:nvSpPr>
              <p:cNvPr id="58" name="Rectangle: Rounded Corners 57">
                <a:extLst>
                  <a:ext uri="{FF2B5EF4-FFF2-40B4-BE49-F238E27FC236}">
                    <a16:creationId xmlns:a16="http://schemas.microsoft.com/office/drawing/2014/main" id="{FB714F29-CEC9-C201-37A5-5E463037720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600C76BB-DCEF-1813-CF00-92C2B626B039}"/>
                  </a:ext>
                </a:extLst>
              </p:cNvPr>
              <p:cNvSpPr txBox="1"/>
              <p:nvPr/>
            </p:nvSpPr>
            <p:spPr>
              <a:xfrm>
                <a:off x="573025" y="1458462"/>
                <a:ext cx="2023872" cy="646331"/>
              </a:xfrm>
              <a:prstGeom prst="rect">
                <a:avLst/>
              </a:prstGeom>
              <a:noFill/>
            </p:spPr>
            <p:txBody>
              <a:bodyPr wrap="square" rtlCol="0">
                <a:spAutoFit/>
              </a:bodyPr>
              <a:lstStyle/>
              <a:p>
                <a:pPr algn="ctr"/>
                <a:r>
                  <a:rPr lang="ro-RO" sz="3600" dirty="0"/>
                  <a:t>DERMĂ</a:t>
                </a:r>
                <a:endParaRPr lang="en-US" sz="3600" dirty="0"/>
              </a:p>
            </p:txBody>
          </p:sp>
        </p:grpSp>
        <p:grpSp>
          <p:nvGrpSpPr>
            <p:cNvPr id="8" name="Group 7">
              <a:extLst>
                <a:ext uri="{FF2B5EF4-FFF2-40B4-BE49-F238E27FC236}">
                  <a16:creationId xmlns:a16="http://schemas.microsoft.com/office/drawing/2014/main" id="{8F65BB58-A6DA-63EA-00D4-18CA07A6711F}"/>
                </a:ext>
              </a:extLst>
            </p:cNvPr>
            <p:cNvGrpSpPr/>
            <p:nvPr/>
          </p:nvGrpSpPr>
          <p:grpSpPr>
            <a:xfrm>
              <a:off x="6085681" y="5621094"/>
              <a:ext cx="2598733" cy="707774"/>
              <a:chOff x="501473" y="1261628"/>
              <a:chExt cx="3314392" cy="1163824"/>
            </a:xfrm>
          </p:grpSpPr>
          <p:sp>
            <p:nvSpPr>
              <p:cNvPr id="47" name="Rectangle: Rounded Corners 46">
                <a:extLst>
                  <a:ext uri="{FF2B5EF4-FFF2-40B4-BE49-F238E27FC236}">
                    <a16:creationId xmlns:a16="http://schemas.microsoft.com/office/drawing/2014/main" id="{6B2281A2-956D-BDE1-12BD-219ECD3FE40A}"/>
                  </a:ext>
                </a:extLst>
              </p:cNvPr>
              <p:cNvSpPr/>
              <p:nvPr/>
            </p:nvSpPr>
            <p:spPr>
              <a:xfrm>
                <a:off x="521037" y="1325762"/>
                <a:ext cx="320671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DBA9AE28-A785-E05A-4AA7-CAB5A6DA64B6}"/>
                  </a:ext>
                </a:extLst>
              </p:cNvPr>
              <p:cNvSpPr txBox="1"/>
              <p:nvPr/>
            </p:nvSpPr>
            <p:spPr>
              <a:xfrm>
                <a:off x="501473" y="1261628"/>
                <a:ext cx="3314392" cy="1062791"/>
              </a:xfrm>
              <a:prstGeom prst="rect">
                <a:avLst/>
              </a:prstGeom>
              <a:noFill/>
            </p:spPr>
            <p:txBody>
              <a:bodyPr wrap="square" rtlCol="0">
                <a:spAutoFit/>
              </a:bodyPr>
              <a:lstStyle/>
              <a:p>
                <a:pPr algn="ctr"/>
                <a:r>
                  <a:rPr lang="ro-RO" sz="3600" dirty="0"/>
                  <a:t>HIPODERMĂ</a:t>
                </a:r>
                <a:endParaRPr lang="en-US" sz="3600" dirty="0"/>
              </a:p>
            </p:txBody>
          </p:sp>
        </p:grpSp>
        <p:grpSp>
          <p:nvGrpSpPr>
            <p:cNvPr id="63" name="Group 62">
              <a:extLst>
                <a:ext uri="{FF2B5EF4-FFF2-40B4-BE49-F238E27FC236}">
                  <a16:creationId xmlns:a16="http://schemas.microsoft.com/office/drawing/2014/main" id="{938AF506-0E45-AD6C-2781-32FD37C46B0B}"/>
                </a:ext>
              </a:extLst>
            </p:cNvPr>
            <p:cNvGrpSpPr/>
            <p:nvPr/>
          </p:nvGrpSpPr>
          <p:grpSpPr>
            <a:xfrm>
              <a:off x="423184" y="1363868"/>
              <a:ext cx="2456632" cy="1200329"/>
              <a:chOff x="573024" y="1458462"/>
              <a:chExt cx="2023873" cy="1200329"/>
            </a:xfrm>
          </p:grpSpPr>
          <p:sp>
            <p:nvSpPr>
              <p:cNvPr id="64" name="Rectangle: Rounded Corners 63">
                <a:extLst>
                  <a:ext uri="{FF2B5EF4-FFF2-40B4-BE49-F238E27FC236}">
                    <a16:creationId xmlns:a16="http://schemas.microsoft.com/office/drawing/2014/main" id="{56C670B1-B991-4987-132B-98794E6E0044}"/>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a:extLst>
                  <a:ext uri="{FF2B5EF4-FFF2-40B4-BE49-F238E27FC236}">
                    <a16:creationId xmlns:a16="http://schemas.microsoft.com/office/drawing/2014/main" id="{A0112891-6ABE-2C41-8DE9-7EF62460E3B3}"/>
                  </a:ext>
                </a:extLst>
              </p:cNvPr>
              <p:cNvSpPr txBox="1"/>
              <p:nvPr/>
            </p:nvSpPr>
            <p:spPr>
              <a:xfrm>
                <a:off x="573025" y="1458462"/>
                <a:ext cx="2023872" cy="1200329"/>
              </a:xfrm>
              <a:prstGeom prst="rect">
                <a:avLst/>
              </a:prstGeom>
              <a:noFill/>
            </p:spPr>
            <p:txBody>
              <a:bodyPr wrap="square" rtlCol="0">
                <a:spAutoFit/>
              </a:bodyPr>
              <a:lstStyle/>
              <a:p>
                <a:pPr algn="ctr"/>
                <a:r>
                  <a:rPr lang="ro-RO" sz="3600" dirty="0"/>
                  <a:t>FIR DE PĂR</a:t>
                </a:r>
                <a:endParaRPr lang="en-US" sz="3600" dirty="0"/>
              </a:p>
            </p:txBody>
          </p:sp>
        </p:grpSp>
        <p:grpSp>
          <p:nvGrpSpPr>
            <p:cNvPr id="55" name="Group 54">
              <a:extLst>
                <a:ext uri="{FF2B5EF4-FFF2-40B4-BE49-F238E27FC236}">
                  <a16:creationId xmlns:a16="http://schemas.microsoft.com/office/drawing/2014/main" id="{F927BACB-2000-4E49-67AF-DDAB8846186B}"/>
                </a:ext>
              </a:extLst>
            </p:cNvPr>
            <p:cNvGrpSpPr/>
            <p:nvPr/>
          </p:nvGrpSpPr>
          <p:grpSpPr>
            <a:xfrm>
              <a:off x="394084" y="3221925"/>
              <a:ext cx="1950150" cy="1200329"/>
              <a:chOff x="1042524" y="1318729"/>
              <a:chExt cx="1089450" cy="2229178"/>
            </a:xfrm>
          </p:grpSpPr>
          <p:sp>
            <p:nvSpPr>
              <p:cNvPr id="75" name="Rectangle: Rounded Corners 74">
                <a:extLst>
                  <a:ext uri="{FF2B5EF4-FFF2-40B4-BE49-F238E27FC236}">
                    <a16:creationId xmlns:a16="http://schemas.microsoft.com/office/drawing/2014/main" id="{F7E04866-BD9D-BE53-467B-A27CED6A1CB1}"/>
                  </a:ext>
                </a:extLst>
              </p:cNvPr>
              <p:cNvSpPr/>
              <p:nvPr/>
            </p:nvSpPr>
            <p:spPr>
              <a:xfrm>
                <a:off x="1049373" y="1458463"/>
                <a:ext cx="1082601" cy="19438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323100E2-E2E5-EC38-123D-185259E70664}"/>
                  </a:ext>
                </a:extLst>
              </p:cNvPr>
              <p:cNvSpPr txBox="1"/>
              <p:nvPr/>
            </p:nvSpPr>
            <p:spPr>
              <a:xfrm>
                <a:off x="1042524" y="1318729"/>
                <a:ext cx="1070164" cy="2229178"/>
              </a:xfrm>
              <a:prstGeom prst="rect">
                <a:avLst/>
              </a:prstGeom>
              <a:noFill/>
            </p:spPr>
            <p:txBody>
              <a:bodyPr wrap="square" rtlCol="0">
                <a:spAutoFit/>
              </a:bodyPr>
              <a:lstStyle/>
              <a:p>
                <a:pPr algn="ctr"/>
                <a:r>
                  <a:rPr lang="ro-RO" sz="3600" dirty="0"/>
                  <a:t>GLANDĂ </a:t>
                </a:r>
              </a:p>
              <a:p>
                <a:pPr algn="ctr"/>
                <a:r>
                  <a:rPr lang="ro-RO" sz="3600" dirty="0"/>
                  <a:t>SEBACEE</a:t>
                </a:r>
                <a:endParaRPr lang="en-US" sz="3600" dirty="0"/>
              </a:p>
            </p:txBody>
          </p:sp>
        </p:grpSp>
        <p:grpSp>
          <p:nvGrpSpPr>
            <p:cNvPr id="80" name="Group 79">
              <a:extLst>
                <a:ext uri="{FF2B5EF4-FFF2-40B4-BE49-F238E27FC236}">
                  <a16:creationId xmlns:a16="http://schemas.microsoft.com/office/drawing/2014/main" id="{2347E565-02D3-1209-79E7-C27C38782BA9}"/>
                </a:ext>
              </a:extLst>
            </p:cNvPr>
            <p:cNvGrpSpPr/>
            <p:nvPr/>
          </p:nvGrpSpPr>
          <p:grpSpPr>
            <a:xfrm>
              <a:off x="6543222" y="2227399"/>
              <a:ext cx="2277620" cy="646331"/>
              <a:chOff x="2832696" y="1431659"/>
              <a:chExt cx="2509627" cy="1200327"/>
            </a:xfrm>
          </p:grpSpPr>
          <p:sp>
            <p:nvSpPr>
              <p:cNvPr id="81" name="Rectangle: Rounded Corners 80">
                <a:extLst>
                  <a:ext uri="{FF2B5EF4-FFF2-40B4-BE49-F238E27FC236}">
                    <a16:creationId xmlns:a16="http://schemas.microsoft.com/office/drawing/2014/main" id="{D2DD05EF-0F24-0673-EE91-20C7630B118B}"/>
                  </a:ext>
                </a:extLst>
              </p:cNvPr>
              <p:cNvSpPr/>
              <p:nvPr/>
            </p:nvSpPr>
            <p:spPr>
              <a:xfrm>
                <a:off x="2948751" y="1458462"/>
                <a:ext cx="2329666" cy="1144987"/>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extBox 81">
                <a:extLst>
                  <a:ext uri="{FF2B5EF4-FFF2-40B4-BE49-F238E27FC236}">
                    <a16:creationId xmlns:a16="http://schemas.microsoft.com/office/drawing/2014/main" id="{805BD6FF-4AC6-FB53-F6F1-B063C9EE7DEF}"/>
                  </a:ext>
                </a:extLst>
              </p:cNvPr>
              <p:cNvSpPr txBox="1"/>
              <p:nvPr/>
            </p:nvSpPr>
            <p:spPr>
              <a:xfrm>
                <a:off x="2832696" y="1431659"/>
                <a:ext cx="2509627" cy="1200327"/>
              </a:xfrm>
              <a:prstGeom prst="rect">
                <a:avLst/>
              </a:prstGeom>
              <a:noFill/>
            </p:spPr>
            <p:txBody>
              <a:bodyPr wrap="square" rtlCol="0">
                <a:spAutoFit/>
              </a:bodyPr>
              <a:lstStyle/>
              <a:p>
                <a:pPr algn="ctr"/>
                <a:r>
                  <a:rPr lang="ro-RO" sz="3600" dirty="0"/>
                  <a:t>EPIDERMĂ</a:t>
                </a:r>
                <a:endParaRPr lang="en-US" sz="3600" dirty="0"/>
              </a:p>
            </p:txBody>
          </p:sp>
        </p:grpSp>
        <p:grpSp>
          <p:nvGrpSpPr>
            <p:cNvPr id="15" name="Group 14">
              <a:extLst>
                <a:ext uri="{FF2B5EF4-FFF2-40B4-BE49-F238E27FC236}">
                  <a16:creationId xmlns:a16="http://schemas.microsoft.com/office/drawing/2014/main" id="{3A2E5D44-F50A-4735-7C36-981BAEE7E9C9}"/>
                </a:ext>
              </a:extLst>
            </p:cNvPr>
            <p:cNvGrpSpPr/>
            <p:nvPr/>
          </p:nvGrpSpPr>
          <p:grpSpPr>
            <a:xfrm>
              <a:off x="4792647" y="1315544"/>
              <a:ext cx="3346172" cy="1235021"/>
              <a:chOff x="501473" y="1325762"/>
              <a:chExt cx="2043436" cy="2030801"/>
            </a:xfrm>
          </p:grpSpPr>
          <p:sp>
            <p:nvSpPr>
              <p:cNvPr id="43" name="Rectangle: Rounded Corners 42">
                <a:extLst>
                  <a:ext uri="{FF2B5EF4-FFF2-40B4-BE49-F238E27FC236}">
                    <a16:creationId xmlns:a16="http://schemas.microsoft.com/office/drawing/2014/main" id="{D1481848-8ACC-188B-B061-8491835BB1C3}"/>
                  </a:ext>
                </a:extLst>
              </p:cNvPr>
              <p:cNvSpPr/>
              <p:nvPr/>
            </p:nvSpPr>
            <p:spPr>
              <a:xfrm>
                <a:off x="521037" y="1325762"/>
                <a:ext cx="202387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12C14379-31B3-28B8-18DB-51008BFA2823}"/>
                  </a:ext>
                </a:extLst>
              </p:cNvPr>
              <p:cNvSpPr txBox="1"/>
              <p:nvPr/>
            </p:nvSpPr>
            <p:spPr>
              <a:xfrm>
                <a:off x="501473" y="1382808"/>
                <a:ext cx="2023872" cy="1973755"/>
              </a:xfrm>
              <a:prstGeom prst="rect">
                <a:avLst/>
              </a:prstGeom>
              <a:noFill/>
            </p:spPr>
            <p:txBody>
              <a:bodyPr wrap="square" rtlCol="0">
                <a:spAutoFit/>
              </a:bodyPr>
              <a:lstStyle/>
              <a:p>
                <a:pPr algn="ctr"/>
                <a:r>
                  <a:rPr lang="ro-RO" sz="3600" dirty="0"/>
                  <a:t>VASE DE SÂNGE</a:t>
                </a:r>
                <a:endParaRPr lang="en-US" sz="3600" dirty="0"/>
              </a:p>
            </p:txBody>
          </p:sp>
        </p:grpSp>
        <p:grpSp>
          <p:nvGrpSpPr>
            <p:cNvPr id="21" name="Group 20">
              <a:extLst>
                <a:ext uri="{FF2B5EF4-FFF2-40B4-BE49-F238E27FC236}">
                  <a16:creationId xmlns:a16="http://schemas.microsoft.com/office/drawing/2014/main" id="{E8080CB9-684E-5A1D-F136-1A0D2CE16D64}"/>
                </a:ext>
              </a:extLst>
            </p:cNvPr>
            <p:cNvGrpSpPr/>
            <p:nvPr/>
          </p:nvGrpSpPr>
          <p:grpSpPr>
            <a:xfrm>
              <a:off x="1795681" y="5848241"/>
              <a:ext cx="4035881" cy="688415"/>
              <a:chOff x="684820" y="1472069"/>
              <a:chExt cx="1896471" cy="1278483"/>
            </a:xfrm>
          </p:grpSpPr>
          <p:sp>
            <p:nvSpPr>
              <p:cNvPr id="23" name="Rectangle: Rounded Corners 22">
                <a:extLst>
                  <a:ext uri="{FF2B5EF4-FFF2-40B4-BE49-F238E27FC236}">
                    <a16:creationId xmlns:a16="http://schemas.microsoft.com/office/drawing/2014/main" id="{504599ED-2466-9B45-0840-4A32F1785483}"/>
                  </a:ext>
                </a:extLst>
              </p:cNvPr>
              <p:cNvSpPr/>
              <p:nvPr/>
            </p:nvSpPr>
            <p:spPr>
              <a:xfrm>
                <a:off x="831839" y="1605564"/>
                <a:ext cx="160243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26B4F4D0-1F30-652C-E2A0-60A996787671}"/>
                  </a:ext>
                </a:extLst>
              </p:cNvPr>
              <p:cNvSpPr txBox="1"/>
              <p:nvPr/>
            </p:nvSpPr>
            <p:spPr>
              <a:xfrm>
                <a:off x="684820" y="1472069"/>
                <a:ext cx="1896471" cy="1200329"/>
              </a:xfrm>
              <a:prstGeom prst="rect">
                <a:avLst/>
              </a:prstGeom>
              <a:noFill/>
            </p:spPr>
            <p:txBody>
              <a:bodyPr wrap="square" rtlCol="0">
                <a:spAutoFit/>
              </a:bodyPr>
              <a:lstStyle/>
              <a:p>
                <a:pPr algn="ctr"/>
                <a:r>
                  <a:rPr lang="ro-RO" sz="3600" dirty="0"/>
                  <a:t>ȚESUT ADIPOS</a:t>
                </a:r>
                <a:endParaRPr lang="en-US" sz="3600" dirty="0"/>
              </a:p>
            </p:txBody>
          </p:sp>
        </p:grpSp>
        <p:grpSp>
          <p:nvGrpSpPr>
            <p:cNvPr id="10" name="Group 9">
              <a:extLst>
                <a:ext uri="{FF2B5EF4-FFF2-40B4-BE49-F238E27FC236}">
                  <a16:creationId xmlns:a16="http://schemas.microsoft.com/office/drawing/2014/main" id="{DD70BC85-2370-806E-CC39-0E2ACD9134CF}"/>
                </a:ext>
              </a:extLst>
            </p:cNvPr>
            <p:cNvGrpSpPr/>
            <p:nvPr/>
          </p:nvGrpSpPr>
          <p:grpSpPr>
            <a:xfrm>
              <a:off x="316992" y="4446409"/>
              <a:ext cx="1279374" cy="646331"/>
              <a:chOff x="573024" y="1458462"/>
              <a:chExt cx="2115603" cy="646331"/>
            </a:xfrm>
          </p:grpSpPr>
          <p:sp>
            <p:nvSpPr>
              <p:cNvPr id="16" name="Rectangle: Rounded Corners 15">
                <a:extLst>
                  <a:ext uri="{FF2B5EF4-FFF2-40B4-BE49-F238E27FC236}">
                    <a16:creationId xmlns:a16="http://schemas.microsoft.com/office/drawing/2014/main" id="{82A067B0-95FF-8270-75E3-E5DF6027EC89}"/>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4F63FFEE-DD84-9BFC-AA84-53B951AEF360}"/>
                  </a:ext>
                </a:extLst>
              </p:cNvPr>
              <p:cNvSpPr txBox="1"/>
              <p:nvPr/>
            </p:nvSpPr>
            <p:spPr>
              <a:xfrm>
                <a:off x="664755" y="1458462"/>
                <a:ext cx="2023872" cy="646331"/>
              </a:xfrm>
              <a:prstGeom prst="rect">
                <a:avLst/>
              </a:prstGeom>
              <a:noFill/>
            </p:spPr>
            <p:txBody>
              <a:bodyPr wrap="square" rtlCol="0">
                <a:spAutoFit/>
              </a:bodyPr>
              <a:lstStyle/>
              <a:p>
                <a:pPr algn="ctr"/>
                <a:r>
                  <a:rPr lang="ro-RO" sz="3600" dirty="0"/>
                  <a:t>NERV</a:t>
                </a:r>
                <a:endParaRPr lang="en-US" sz="3600" dirty="0"/>
              </a:p>
            </p:txBody>
          </p:sp>
        </p:grpSp>
        <p:grpSp>
          <p:nvGrpSpPr>
            <p:cNvPr id="51" name="Group 50">
              <a:extLst>
                <a:ext uri="{FF2B5EF4-FFF2-40B4-BE49-F238E27FC236}">
                  <a16:creationId xmlns:a16="http://schemas.microsoft.com/office/drawing/2014/main" id="{0C8BE82E-7E26-ACFF-F596-D56D6E9197B4}"/>
                </a:ext>
              </a:extLst>
            </p:cNvPr>
            <p:cNvGrpSpPr/>
            <p:nvPr/>
          </p:nvGrpSpPr>
          <p:grpSpPr>
            <a:xfrm>
              <a:off x="695117" y="2396006"/>
              <a:ext cx="1446530" cy="646331"/>
              <a:chOff x="573024" y="1458462"/>
              <a:chExt cx="2115603" cy="646331"/>
            </a:xfrm>
          </p:grpSpPr>
          <p:sp>
            <p:nvSpPr>
              <p:cNvPr id="52" name="Rectangle: Rounded Corners 51">
                <a:extLst>
                  <a:ext uri="{FF2B5EF4-FFF2-40B4-BE49-F238E27FC236}">
                    <a16:creationId xmlns:a16="http://schemas.microsoft.com/office/drawing/2014/main" id="{DEC3193A-E629-9F09-0EBB-CDDB8E957DF0}"/>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31A98FC2-CBDE-BD70-2CB0-7A482C77219A}"/>
                  </a:ext>
                </a:extLst>
              </p:cNvPr>
              <p:cNvSpPr txBox="1"/>
              <p:nvPr/>
            </p:nvSpPr>
            <p:spPr>
              <a:xfrm>
                <a:off x="664755" y="1458462"/>
                <a:ext cx="2023872" cy="646331"/>
              </a:xfrm>
              <a:prstGeom prst="rect">
                <a:avLst/>
              </a:prstGeom>
              <a:noFill/>
            </p:spPr>
            <p:txBody>
              <a:bodyPr wrap="square" rtlCol="0">
                <a:spAutoFit/>
              </a:bodyPr>
              <a:lstStyle/>
              <a:p>
                <a:pPr algn="ctr"/>
                <a:r>
                  <a:rPr lang="ro-RO" sz="3600" dirty="0"/>
                  <a:t>POR</a:t>
                </a:r>
                <a:endParaRPr lang="en-US" sz="3600" dirty="0"/>
              </a:p>
            </p:txBody>
          </p:sp>
        </p:grpSp>
      </p:grpSp>
    </p:spTree>
    <p:extLst>
      <p:ext uri="{BB962C8B-B14F-4D97-AF65-F5344CB8AC3E}">
        <p14:creationId xmlns:p14="http://schemas.microsoft.com/office/powerpoint/2010/main" val="2896166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A32BF37-11C7-45C2-59D6-0B201857AEF8}"/>
              </a:ext>
            </a:extLst>
          </p:cNvPr>
          <p:cNvSpPr/>
          <p:nvPr/>
        </p:nvSpPr>
        <p:spPr>
          <a:xfrm>
            <a:off x="0" y="0"/>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848CC2E-1E5C-7C5C-B83D-D8A5F0047268}"/>
              </a:ext>
            </a:extLst>
          </p:cNvPr>
          <p:cNvSpPr txBox="1"/>
          <p:nvPr/>
        </p:nvSpPr>
        <p:spPr>
          <a:xfrm>
            <a:off x="347381" y="141379"/>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Scrie în casete denumirea componentelor care alcătuiesc pielea. </a:t>
            </a:r>
            <a:endParaRPr lang="en-US" sz="1600" dirty="0"/>
          </a:p>
          <a:p>
            <a:endParaRPr lang="en-US" sz="1600" dirty="0"/>
          </a:p>
        </p:txBody>
      </p:sp>
      <p:grpSp>
        <p:nvGrpSpPr>
          <p:cNvPr id="2" name="Group 1">
            <a:extLst>
              <a:ext uri="{FF2B5EF4-FFF2-40B4-BE49-F238E27FC236}">
                <a16:creationId xmlns:a16="http://schemas.microsoft.com/office/drawing/2014/main" id="{00C364DF-C465-DAD1-AB80-08D22ECB3FF9}"/>
              </a:ext>
            </a:extLst>
          </p:cNvPr>
          <p:cNvGrpSpPr/>
          <p:nvPr/>
        </p:nvGrpSpPr>
        <p:grpSpPr>
          <a:xfrm>
            <a:off x="256032" y="1020686"/>
            <a:ext cx="8570976" cy="5587378"/>
            <a:chOff x="256032" y="1020686"/>
            <a:chExt cx="8570976" cy="5587378"/>
          </a:xfrm>
        </p:grpSpPr>
        <p:sp>
          <p:nvSpPr>
            <p:cNvPr id="4" name="Rectangle: Top Corners Rounded 3">
              <a:extLst>
                <a:ext uri="{FF2B5EF4-FFF2-40B4-BE49-F238E27FC236}">
                  <a16:creationId xmlns:a16="http://schemas.microsoft.com/office/drawing/2014/main" id="{948FFD3B-999A-B7AF-F508-F8DA2B444A18}"/>
                </a:ext>
              </a:extLst>
            </p:cNvPr>
            <p:cNvSpPr/>
            <p:nvPr/>
          </p:nvSpPr>
          <p:spPr>
            <a:xfrm>
              <a:off x="256032" y="1020686"/>
              <a:ext cx="8570976" cy="558737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41C1392-D5A5-429A-7463-69A3F31146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3132" y="1072504"/>
              <a:ext cx="4418079" cy="4745667"/>
            </a:xfrm>
            <a:prstGeom prst="rect">
              <a:avLst/>
            </a:prstGeom>
          </p:spPr>
        </p:pic>
        <p:sp>
          <p:nvSpPr>
            <p:cNvPr id="12" name="Arrow: Right 11">
              <a:extLst>
                <a:ext uri="{FF2B5EF4-FFF2-40B4-BE49-F238E27FC236}">
                  <a16:creationId xmlns:a16="http://schemas.microsoft.com/office/drawing/2014/main" id="{CABE3F3C-E509-FAD8-BFB9-1A7782C80104}"/>
                </a:ext>
              </a:extLst>
            </p:cNvPr>
            <p:cNvSpPr/>
            <p:nvPr/>
          </p:nvSpPr>
          <p:spPr>
            <a:xfrm rot="5400000">
              <a:off x="4845341" y="2744936"/>
              <a:ext cx="2032737"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Arrow: Right 12">
              <a:extLst>
                <a:ext uri="{FF2B5EF4-FFF2-40B4-BE49-F238E27FC236}">
                  <a16:creationId xmlns:a16="http://schemas.microsoft.com/office/drawing/2014/main" id="{02A6051B-322E-E928-E485-B0F6BA6C64CE}"/>
                </a:ext>
              </a:extLst>
            </p:cNvPr>
            <p:cNvSpPr/>
            <p:nvPr/>
          </p:nvSpPr>
          <p:spPr>
            <a:xfrm rot="10800000">
              <a:off x="6397685" y="3943591"/>
              <a:ext cx="1516938" cy="313738"/>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a:extLst>
                <a:ext uri="{FF2B5EF4-FFF2-40B4-BE49-F238E27FC236}">
                  <a16:creationId xmlns:a16="http://schemas.microsoft.com/office/drawing/2014/main" id="{314B7276-459B-F24C-AF1F-AB7B7CFF1724}"/>
                </a:ext>
              </a:extLst>
            </p:cNvPr>
            <p:cNvGrpSpPr/>
            <p:nvPr/>
          </p:nvGrpSpPr>
          <p:grpSpPr>
            <a:xfrm>
              <a:off x="6818831" y="3758864"/>
              <a:ext cx="1783281" cy="646331"/>
              <a:chOff x="573024" y="1458462"/>
              <a:chExt cx="2023873" cy="646331"/>
            </a:xfrm>
          </p:grpSpPr>
          <p:sp>
            <p:nvSpPr>
              <p:cNvPr id="77" name="Rectangle: Rounded Corners 76">
                <a:extLst>
                  <a:ext uri="{FF2B5EF4-FFF2-40B4-BE49-F238E27FC236}">
                    <a16:creationId xmlns:a16="http://schemas.microsoft.com/office/drawing/2014/main" id="{5632F0DD-9DCD-7EB1-B261-7F82C93B9167}"/>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TextBox 77">
                <a:extLst>
                  <a:ext uri="{FF2B5EF4-FFF2-40B4-BE49-F238E27FC236}">
                    <a16:creationId xmlns:a16="http://schemas.microsoft.com/office/drawing/2014/main" id="{B9882581-5246-3DA7-19CA-37661BE47164}"/>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15" name="Arrow: Right 14">
              <a:extLst>
                <a:ext uri="{FF2B5EF4-FFF2-40B4-BE49-F238E27FC236}">
                  <a16:creationId xmlns:a16="http://schemas.microsoft.com/office/drawing/2014/main" id="{A8C7F627-073B-F44E-5EA4-DD02E7F3BA28}"/>
                </a:ext>
              </a:extLst>
            </p:cNvPr>
            <p:cNvSpPr/>
            <p:nvPr/>
          </p:nvSpPr>
          <p:spPr>
            <a:xfrm rot="12336207">
              <a:off x="6414901" y="5253946"/>
              <a:ext cx="2143946" cy="375960"/>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Rounded Corners 74">
              <a:extLst>
                <a:ext uri="{FF2B5EF4-FFF2-40B4-BE49-F238E27FC236}">
                  <a16:creationId xmlns:a16="http://schemas.microsoft.com/office/drawing/2014/main" id="{18694042-B4FB-8402-63A2-13151268E470}"/>
                </a:ext>
              </a:extLst>
            </p:cNvPr>
            <p:cNvSpPr/>
            <p:nvPr/>
          </p:nvSpPr>
          <p:spPr>
            <a:xfrm>
              <a:off x="6101021" y="5660097"/>
              <a:ext cx="2514304" cy="66877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Arrow: Right 17">
              <a:extLst>
                <a:ext uri="{FF2B5EF4-FFF2-40B4-BE49-F238E27FC236}">
                  <a16:creationId xmlns:a16="http://schemas.microsoft.com/office/drawing/2014/main" id="{A1290014-3D28-A869-33D5-5A10C3E4696C}"/>
                </a:ext>
              </a:extLst>
            </p:cNvPr>
            <p:cNvSpPr/>
            <p:nvPr/>
          </p:nvSpPr>
          <p:spPr>
            <a:xfrm>
              <a:off x="1142419" y="3882762"/>
              <a:ext cx="2032737"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Arrow: Right 52">
              <a:extLst>
                <a:ext uri="{FF2B5EF4-FFF2-40B4-BE49-F238E27FC236}">
                  <a16:creationId xmlns:a16="http://schemas.microsoft.com/office/drawing/2014/main" id="{3D2E7F23-B4F2-D3D4-DACC-4C61BCB2E396}"/>
                </a:ext>
              </a:extLst>
            </p:cNvPr>
            <p:cNvSpPr/>
            <p:nvPr/>
          </p:nvSpPr>
          <p:spPr>
            <a:xfrm>
              <a:off x="1256220" y="1576961"/>
              <a:ext cx="3055950"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endParaRPr>
            </a:p>
          </p:txBody>
        </p:sp>
        <p:sp>
          <p:nvSpPr>
            <p:cNvPr id="73" name="Rectangle: Rounded Corners 72">
              <a:extLst>
                <a:ext uri="{FF2B5EF4-FFF2-40B4-BE49-F238E27FC236}">
                  <a16:creationId xmlns:a16="http://schemas.microsoft.com/office/drawing/2014/main" id="{36B470C2-E09B-7139-A00E-49096B25B917}"/>
                </a:ext>
              </a:extLst>
            </p:cNvPr>
            <p:cNvSpPr/>
            <p:nvPr/>
          </p:nvSpPr>
          <p:spPr>
            <a:xfrm>
              <a:off x="423184" y="1363868"/>
              <a:ext cx="2456631"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Rounded Corners 70">
              <a:extLst>
                <a:ext uri="{FF2B5EF4-FFF2-40B4-BE49-F238E27FC236}">
                  <a16:creationId xmlns:a16="http://schemas.microsoft.com/office/drawing/2014/main" id="{7DBCF07D-0012-3B24-738B-26F09930D5DA}"/>
                </a:ext>
              </a:extLst>
            </p:cNvPr>
            <p:cNvSpPr/>
            <p:nvPr/>
          </p:nvSpPr>
          <p:spPr>
            <a:xfrm>
              <a:off x="389344" y="3263259"/>
              <a:ext cx="1937890" cy="1046712"/>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Arrow: Right 55">
              <a:extLst>
                <a:ext uri="{FF2B5EF4-FFF2-40B4-BE49-F238E27FC236}">
                  <a16:creationId xmlns:a16="http://schemas.microsoft.com/office/drawing/2014/main" id="{C798D1EC-10F5-3238-E674-2416C8855552}"/>
                </a:ext>
              </a:extLst>
            </p:cNvPr>
            <p:cNvSpPr/>
            <p:nvPr/>
          </p:nvSpPr>
          <p:spPr>
            <a:xfrm rot="8390617">
              <a:off x="5997725" y="2683401"/>
              <a:ext cx="1582506" cy="365190"/>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Rectangle: Rounded Corners 68">
              <a:extLst>
                <a:ext uri="{FF2B5EF4-FFF2-40B4-BE49-F238E27FC236}">
                  <a16:creationId xmlns:a16="http://schemas.microsoft.com/office/drawing/2014/main" id="{EA343BA8-0DEB-D2A9-8841-5A77D8715A4D}"/>
                </a:ext>
              </a:extLst>
            </p:cNvPr>
            <p:cNvSpPr/>
            <p:nvPr/>
          </p:nvSpPr>
          <p:spPr>
            <a:xfrm>
              <a:off x="6510335" y="2261346"/>
              <a:ext cx="2114296" cy="616532"/>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Arrow: Right 57">
              <a:extLst>
                <a:ext uri="{FF2B5EF4-FFF2-40B4-BE49-F238E27FC236}">
                  <a16:creationId xmlns:a16="http://schemas.microsoft.com/office/drawing/2014/main" id="{A8A35D6F-3FC7-22B4-9A33-0BB676E62A84}"/>
                </a:ext>
              </a:extLst>
            </p:cNvPr>
            <p:cNvSpPr/>
            <p:nvPr/>
          </p:nvSpPr>
          <p:spPr>
            <a:xfrm>
              <a:off x="1054824" y="4559907"/>
              <a:ext cx="1699918" cy="339635"/>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Rounded Corners 66">
              <a:extLst>
                <a:ext uri="{FF2B5EF4-FFF2-40B4-BE49-F238E27FC236}">
                  <a16:creationId xmlns:a16="http://schemas.microsoft.com/office/drawing/2014/main" id="{13ACA3EE-61F7-8DCB-6637-A792F081C91E}"/>
                </a:ext>
              </a:extLst>
            </p:cNvPr>
            <p:cNvSpPr/>
            <p:nvPr/>
          </p:nvSpPr>
          <p:spPr>
            <a:xfrm>
              <a:off x="4824683" y="1315544"/>
              <a:ext cx="3314136" cy="66877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Arrow: Right 59">
              <a:extLst>
                <a:ext uri="{FF2B5EF4-FFF2-40B4-BE49-F238E27FC236}">
                  <a16:creationId xmlns:a16="http://schemas.microsoft.com/office/drawing/2014/main" id="{0813F3C8-46DB-2185-2CC5-5577E3B73E2F}"/>
                </a:ext>
              </a:extLst>
            </p:cNvPr>
            <p:cNvSpPr/>
            <p:nvPr/>
          </p:nvSpPr>
          <p:spPr>
            <a:xfrm rot="16200000">
              <a:off x="3321555" y="5686243"/>
              <a:ext cx="1255361" cy="361300"/>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Rounded Corners 64">
              <a:extLst>
                <a:ext uri="{FF2B5EF4-FFF2-40B4-BE49-F238E27FC236}">
                  <a16:creationId xmlns:a16="http://schemas.microsoft.com/office/drawing/2014/main" id="{11A82C17-A1AB-5B3D-3BEA-488403866C79}"/>
                </a:ext>
              </a:extLst>
            </p:cNvPr>
            <p:cNvSpPr/>
            <p:nvPr/>
          </p:nvSpPr>
          <p:spPr>
            <a:xfrm>
              <a:off x="2108552" y="5920123"/>
              <a:ext cx="3410141" cy="616533"/>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2" name="Group 61">
              <a:extLst>
                <a:ext uri="{FF2B5EF4-FFF2-40B4-BE49-F238E27FC236}">
                  <a16:creationId xmlns:a16="http://schemas.microsoft.com/office/drawing/2014/main" id="{68BE84AF-7CDE-C983-E5F0-5862483C4E1F}"/>
                </a:ext>
              </a:extLst>
            </p:cNvPr>
            <p:cNvGrpSpPr/>
            <p:nvPr/>
          </p:nvGrpSpPr>
          <p:grpSpPr>
            <a:xfrm>
              <a:off x="316992" y="4446409"/>
              <a:ext cx="1279374" cy="646331"/>
              <a:chOff x="573024" y="1458462"/>
              <a:chExt cx="2115603" cy="646331"/>
            </a:xfrm>
          </p:grpSpPr>
          <p:sp>
            <p:nvSpPr>
              <p:cNvPr id="63" name="Rectangle: Rounded Corners 62">
                <a:extLst>
                  <a:ext uri="{FF2B5EF4-FFF2-40B4-BE49-F238E27FC236}">
                    <a16:creationId xmlns:a16="http://schemas.microsoft.com/office/drawing/2014/main" id="{1F12943D-9152-4E82-A61C-BD3B94B1DDF0}"/>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TextBox 63">
                <a:extLst>
                  <a:ext uri="{FF2B5EF4-FFF2-40B4-BE49-F238E27FC236}">
                    <a16:creationId xmlns:a16="http://schemas.microsoft.com/office/drawing/2014/main" id="{32124C5C-F50D-CAA5-1960-CDC74A02C684}"/>
                  </a:ext>
                </a:extLst>
              </p:cNvPr>
              <p:cNvSpPr txBox="1"/>
              <p:nvPr/>
            </p:nvSpPr>
            <p:spPr>
              <a:xfrm>
                <a:off x="664755" y="1458462"/>
                <a:ext cx="2023872" cy="646331"/>
              </a:xfrm>
              <a:prstGeom prst="rect">
                <a:avLst/>
              </a:prstGeom>
              <a:noFill/>
            </p:spPr>
            <p:txBody>
              <a:bodyPr wrap="square" rtlCol="0">
                <a:spAutoFit/>
              </a:bodyPr>
              <a:lstStyle/>
              <a:p>
                <a:pPr algn="ctr"/>
                <a:endParaRPr lang="en-US" sz="3600" dirty="0"/>
              </a:p>
            </p:txBody>
          </p:sp>
        </p:grpSp>
      </p:grpSp>
      <p:grpSp>
        <p:nvGrpSpPr>
          <p:cNvPr id="79" name="Group 78">
            <a:extLst>
              <a:ext uri="{FF2B5EF4-FFF2-40B4-BE49-F238E27FC236}">
                <a16:creationId xmlns:a16="http://schemas.microsoft.com/office/drawing/2014/main" id="{686C7B05-6C82-A71B-D249-E6FF4290F680}"/>
              </a:ext>
            </a:extLst>
          </p:cNvPr>
          <p:cNvGrpSpPr/>
          <p:nvPr/>
        </p:nvGrpSpPr>
        <p:grpSpPr>
          <a:xfrm>
            <a:off x="736151" y="2108260"/>
            <a:ext cx="2910905" cy="680649"/>
            <a:chOff x="811482" y="2077194"/>
            <a:chExt cx="2910905" cy="680649"/>
          </a:xfrm>
        </p:grpSpPr>
        <p:sp>
          <p:nvSpPr>
            <p:cNvPr id="80" name="Arrow: Right 79">
              <a:extLst>
                <a:ext uri="{FF2B5EF4-FFF2-40B4-BE49-F238E27FC236}">
                  <a16:creationId xmlns:a16="http://schemas.microsoft.com/office/drawing/2014/main" id="{5019BD22-F952-189C-9880-78742660A27D}"/>
                </a:ext>
              </a:extLst>
            </p:cNvPr>
            <p:cNvSpPr/>
            <p:nvPr/>
          </p:nvSpPr>
          <p:spPr>
            <a:xfrm rot="1191322">
              <a:off x="1689650" y="2393269"/>
              <a:ext cx="2032737"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1" name="Group 80">
              <a:extLst>
                <a:ext uri="{FF2B5EF4-FFF2-40B4-BE49-F238E27FC236}">
                  <a16:creationId xmlns:a16="http://schemas.microsoft.com/office/drawing/2014/main" id="{2B6DD691-522A-36AE-1795-D1465F08961C}"/>
                </a:ext>
              </a:extLst>
            </p:cNvPr>
            <p:cNvGrpSpPr/>
            <p:nvPr/>
          </p:nvGrpSpPr>
          <p:grpSpPr>
            <a:xfrm>
              <a:off x="811482" y="2077194"/>
              <a:ext cx="1446530" cy="646331"/>
              <a:chOff x="573024" y="1458462"/>
              <a:chExt cx="2115603" cy="646331"/>
            </a:xfrm>
          </p:grpSpPr>
          <p:sp>
            <p:nvSpPr>
              <p:cNvPr id="82" name="Rectangle: Rounded Corners 81">
                <a:extLst>
                  <a:ext uri="{FF2B5EF4-FFF2-40B4-BE49-F238E27FC236}">
                    <a16:creationId xmlns:a16="http://schemas.microsoft.com/office/drawing/2014/main" id="{F247DAEA-7AFB-107D-958F-205B94D19461}"/>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4F598218-B17F-0FAD-0D07-BB35C1AF5C2A}"/>
                  </a:ext>
                </a:extLst>
              </p:cNvPr>
              <p:cNvSpPr txBox="1"/>
              <p:nvPr/>
            </p:nvSpPr>
            <p:spPr>
              <a:xfrm>
                <a:off x="664755" y="1458462"/>
                <a:ext cx="2023872" cy="646331"/>
              </a:xfrm>
              <a:prstGeom prst="rect">
                <a:avLst/>
              </a:prstGeom>
              <a:noFill/>
            </p:spPr>
            <p:txBody>
              <a:bodyPr wrap="square" rtlCol="0">
                <a:spAutoFit/>
              </a:bodyPr>
              <a:lstStyle/>
              <a:p>
                <a:pPr algn="ctr"/>
                <a:endParaRPr lang="en-US" sz="3600" dirty="0"/>
              </a:p>
            </p:txBody>
          </p:sp>
        </p:grpSp>
      </p:grpSp>
    </p:spTree>
    <p:extLst>
      <p:ext uri="{BB962C8B-B14F-4D97-AF65-F5344CB8AC3E}">
        <p14:creationId xmlns:p14="http://schemas.microsoft.com/office/powerpoint/2010/main" val="671390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a:extLst>
              <a:ext uri="{FF2B5EF4-FFF2-40B4-BE49-F238E27FC236}">
                <a16:creationId xmlns:a16="http://schemas.microsoft.com/office/drawing/2014/main" id="{D42F3872-CAC9-FA4B-B1C0-57DF65BC407B}"/>
              </a:ext>
            </a:extLst>
          </p:cNvPr>
          <p:cNvGrpSpPr/>
          <p:nvPr/>
        </p:nvGrpSpPr>
        <p:grpSpPr>
          <a:xfrm>
            <a:off x="8298" y="-174399"/>
            <a:ext cx="9222376" cy="6885933"/>
            <a:chOff x="0" y="-23039"/>
            <a:chExt cx="9222376" cy="6885933"/>
          </a:xfrm>
        </p:grpSpPr>
        <p:grpSp>
          <p:nvGrpSpPr>
            <p:cNvPr id="60" name="Group 59">
              <a:extLst>
                <a:ext uri="{FF2B5EF4-FFF2-40B4-BE49-F238E27FC236}">
                  <a16:creationId xmlns:a16="http://schemas.microsoft.com/office/drawing/2014/main" id="{36EA80F4-1843-337C-2530-65CBCCBC41FB}"/>
                </a:ext>
              </a:extLst>
            </p:cNvPr>
            <p:cNvGrpSpPr/>
            <p:nvPr/>
          </p:nvGrpSpPr>
          <p:grpSpPr>
            <a:xfrm>
              <a:off x="0" y="-23039"/>
              <a:ext cx="9144000" cy="6881039"/>
              <a:chOff x="0" y="-23039"/>
              <a:chExt cx="9144000" cy="6881039"/>
            </a:xfrm>
          </p:grpSpPr>
          <p:sp>
            <p:nvSpPr>
              <p:cNvPr id="59" name="Rectangle 58">
                <a:extLst>
                  <a:ext uri="{FF2B5EF4-FFF2-40B4-BE49-F238E27FC236}">
                    <a16:creationId xmlns:a16="http://schemas.microsoft.com/office/drawing/2014/main" id="{4482575F-ECB7-82F0-9E84-4A773F2AFBCA}"/>
                  </a:ext>
                </a:extLst>
              </p:cNvPr>
              <p:cNvSpPr/>
              <p:nvPr/>
            </p:nvSpPr>
            <p:spPr>
              <a:xfrm>
                <a:off x="0" y="-23039"/>
                <a:ext cx="9144000" cy="688103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36050DF8-1F4F-B539-06BA-99A668CB9597}"/>
                  </a:ext>
                </a:extLst>
              </p:cNvPr>
              <p:cNvSpPr txBox="1"/>
              <p:nvPr/>
            </p:nvSpPr>
            <p:spPr>
              <a:xfrm>
                <a:off x="438541" y="163560"/>
                <a:ext cx="8421865" cy="1015663"/>
              </a:xfrm>
              <a:prstGeom prst="rect">
                <a:avLst/>
              </a:prstGeom>
              <a:noFill/>
            </p:spPr>
            <p:txBody>
              <a:bodyPr wrap="square" rtlCol="0">
                <a:spAutoFit/>
              </a:bodyPr>
              <a:lstStyle/>
              <a:p>
                <a:r>
                  <a:rPr lang="ro-RO" sz="1500" dirty="0"/>
                  <a:t>Nume copil:..........................................................</a:t>
                </a:r>
              </a:p>
              <a:p>
                <a:r>
                  <a:rPr lang="ro-RO" sz="1500" dirty="0"/>
                  <a:t>Data:.......................................................................</a:t>
                </a:r>
              </a:p>
              <a:p>
                <a:r>
                  <a:rPr lang="ro-RO" sz="1500" dirty="0"/>
                  <a:t>Observă imaginile cu atenție. Spune ce reprezintă fiecare dintre ele. Unește cu o săgeată imaginea din mijloc cu imaginile care reprezintă obiecte/ființe/fenomene pe care le percepem cu ajutorul simțului tactil.</a:t>
                </a:r>
                <a:endParaRPr lang="en-US" sz="1500" dirty="0"/>
              </a:p>
            </p:txBody>
          </p:sp>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256146"/>
                <a:ext cx="8570976" cy="535191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0E0FDE72-6A0F-4D65-65E8-EDBD8797B103}"/>
                  </a:ext>
                </a:extLst>
              </p:cNvPr>
              <p:cNvGrpSpPr/>
              <p:nvPr/>
            </p:nvGrpSpPr>
            <p:grpSpPr>
              <a:xfrm rot="5400000">
                <a:off x="6386890" y="4549504"/>
                <a:ext cx="2157055" cy="1656791"/>
                <a:chOff x="573024" y="1458462"/>
                <a:chExt cx="2023873" cy="646331"/>
              </a:xfrm>
            </p:grpSpPr>
            <p:sp>
              <p:nvSpPr>
                <p:cNvPr id="26" name="Rectangle: Rounded Corners 25">
                  <a:extLst>
                    <a:ext uri="{FF2B5EF4-FFF2-40B4-BE49-F238E27FC236}">
                      <a16:creationId xmlns:a16="http://schemas.microsoft.com/office/drawing/2014/main" id="{E3BB833D-30E3-42ED-BA4B-1A91350D14D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326788E9-F644-370B-CB0F-112AD373145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32" name="Rectangle: Rounded Corners 31">
                <a:extLst>
                  <a:ext uri="{FF2B5EF4-FFF2-40B4-BE49-F238E27FC236}">
                    <a16:creationId xmlns:a16="http://schemas.microsoft.com/office/drawing/2014/main" id="{FC2B2D0C-305E-40F3-404F-F145E6451C2D}"/>
                  </a:ext>
                </a:extLst>
              </p:cNvPr>
              <p:cNvSpPr/>
              <p:nvPr/>
            </p:nvSpPr>
            <p:spPr>
              <a:xfrm rot="5400000">
                <a:off x="2472333" y="4693901"/>
                <a:ext cx="2030087" cy="1546854"/>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Rounded Corners 28">
                <a:extLst>
                  <a:ext uri="{FF2B5EF4-FFF2-40B4-BE49-F238E27FC236}">
                    <a16:creationId xmlns:a16="http://schemas.microsoft.com/office/drawing/2014/main" id="{8E8E1CC9-0ECF-00C5-2E6A-8360A5EFCAEB}"/>
                  </a:ext>
                </a:extLst>
              </p:cNvPr>
              <p:cNvSpPr/>
              <p:nvPr/>
            </p:nvSpPr>
            <p:spPr>
              <a:xfrm>
                <a:off x="2563337" y="1447864"/>
                <a:ext cx="1847456" cy="14107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8899BE6A-EED6-73A7-A3BD-7929707ACF10}"/>
                  </a:ext>
                </a:extLst>
              </p:cNvPr>
              <p:cNvGrpSpPr/>
              <p:nvPr/>
            </p:nvGrpSpPr>
            <p:grpSpPr>
              <a:xfrm rot="5400000">
                <a:off x="369468" y="1657785"/>
                <a:ext cx="2194604" cy="1656793"/>
                <a:chOff x="573024" y="1458462"/>
                <a:chExt cx="2023873" cy="646331"/>
              </a:xfrm>
            </p:grpSpPr>
            <p:sp>
              <p:nvSpPr>
                <p:cNvPr id="20" name="Rectangle: Rounded Corners 19">
                  <a:extLst>
                    <a:ext uri="{FF2B5EF4-FFF2-40B4-BE49-F238E27FC236}">
                      <a16:creationId xmlns:a16="http://schemas.microsoft.com/office/drawing/2014/main" id="{24350054-9D8F-1611-86EB-B58A23D051F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EEE38826-C1B4-75E1-D739-687E8D53486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2" name="Group 21">
                <a:extLst>
                  <a:ext uri="{FF2B5EF4-FFF2-40B4-BE49-F238E27FC236}">
                    <a16:creationId xmlns:a16="http://schemas.microsoft.com/office/drawing/2014/main" id="{C92C3862-CA6E-11B4-B171-BA5D9BFB0697}"/>
                  </a:ext>
                </a:extLst>
              </p:cNvPr>
              <p:cNvGrpSpPr/>
              <p:nvPr/>
            </p:nvGrpSpPr>
            <p:grpSpPr>
              <a:xfrm rot="16200000">
                <a:off x="6375374" y="1676557"/>
                <a:ext cx="2157057" cy="1656791"/>
                <a:chOff x="573024" y="1458462"/>
                <a:chExt cx="2023873" cy="646331"/>
              </a:xfrm>
            </p:grpSpPr>
            <p:sp>
              <p:nvSpPr>
                <p:cNvPr id="23" name="Rectangle: Rounded Corners 22">
                  <a:extLst>
                    <a:ext uri="{FF2B5EF4-FFF2-40B4-BE49-F238E27FC236}">
                      <a16:creationId xmlns:a16="http://schemas.microsoft.com/office/drawing/2014/main" id="{390CE8AE-5F70-1D6F-F3DC-1551BE5A75D8}"/>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C9DA3983-FCF9-098F-9896-BA4B1AEEB05B}"/>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 name="Group 1">
                <a:extLst>
                  <a:ext uri="{FF2B5EF4-FFF2-40B4-BE49-F238E27FC236}">
                    <a16:creationId xmlns:a16="http://schemas.microsoft.com/office/drawing/2014/main" id="{55F9FC90-BBFF-6F73-75CC-D99224157D6E}"/>
                  </a:ext>
                </a:extLst>
              </p:cNvPr>
              <p:cNvGrpSpPr/>
              <p:nvPr/>
            </p:nvGrpSpPr>
            <p:grpSpPr>
              <a:xfrm rot="5400000">
                <a:off x="413755" y="4549506"/>
                <a:ext cx="2194603" cy="1656791"/>
                <a:chOff x="573024" y="1458462"/>
                <a:chExt cx="2023873" cy="646331"/>
              </a:xfrm>
            </p:grpSpPr>
            <p:sp>
              <p:nvSpPr>
                <p:cNvPr id="4" name="Rectangle: Rounded Corners 3">
                  <a:extLst>
                    <a:ext uri="{FF2B5EF4-FFF2-40B4-BE49-F238E27FC236}">
                      <a16:creationId xmlns:a16="http://schemas.microsoft.com/office/drawing/2014/main" id="{649743FA-6D13-53B3-784C-20E9ED8A3063}"/>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D42E252F-054A-6142-CDB9-AE1583E23656}"/>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46" name="Oval 45">
                <a:extLst>
                  <a:ext uri="{FF2B5EF4-FFF2-40B4-BE49-F238E27FC236}">
                    <a16:creationId xmlns:a16="http://schemas.microsoft.com/office/drawing/2014/main" id="{3CAFC76F-E6CB-CE4A-DDD6-19A2CABFF872}"/>
                  </a:ext>
                </a:extLst>
              </p:cNvPr>
              <p:cNvSpPr/>
              <p:nvPr/>
            </p:nvSpPr>
            <p:spPr>
              <a:xfrm>
                <a:off x="2881166" y="3068249"/>
                <a:ext cx="3369307" cy="1165833"/>
              </a:xfrm>
              <a:prstGeom prst="ellipse">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70551CD3-5928-BB4E-B84A-0F1B2F896FDA}"/>
                  </a:ext>
                </a:extLst>
              </p:cNvPr>
              <p:cNvSpPr txBox="1"/>
              <p:nvPr/>
            </p:nvSpPr>
            <p:spPr>
              <a:xfrm>
                <a:off x="638374" y="3261867"/>
                <a:ext cx="1656792" cy="369332"/>
              </a:xfrm>
              <a:prstGeom prst="rect">
                <a:avLst/>
              </a:prstGeom>
              <a:noFill/>
            </p:spPr>
            <p:txBody>
              <a:bodyPr wrap="square" rtlCol="0">
                <a:spAutoFit/>
              </a:bodyPr>
              <a:lstStyle/>
              <a:p>
                <a:pPr algn="ctr"/>
                <a:r>
                  <a:rPr lang="ro-RO" dirty="0"/>
                  <a:t>GHEAȚA</a:t>
                </a:r>
                <a:endParaRPr lang="en-US" dirty="0"/>
              </a:p>
            </p:txBody>
          </p:sp>
          <p:sp>
            <p:nvSpPr>
              <p:cNvPr id="54" name="TextBox 53">
                <a:extLst>
                  <a:ext uri="{FF2B5EF4-FFF2-40B4-BE49-F238E27FC236}">
                    <a16:creationId xmlns:a16="http://schemas.microsoft.com/office/drawing/2014/main" id="{DB1041DB-72D9-A1F5-5594-47402AE65120}"/>
                  </a:ext>
                </a:extLst>
              </p:cNvPr>
              <p:cNvSpPr txBox="1"/>
              <p:nvPr/>
            </p:nvSpPr>
            <p:spPr>
              <a:xfrm>
                <a:off x="2506926" y="2530068"/>
                <a:ext cx="1960685" cy="369332"/>
              </a:xfrm>
              <a:prstGeom prst="rect">
                <a:avLst/>
              </a:prstGeom>
              <a:noFill/>
            </p:spPr>
            <p:txBody>
              <a:bodyPr wrap="square" rtlCol="0">
                <a:spAutoFit/>
              </a:bodyPr>
              <a:lstStyle/>
              <a:p>
                <a:pPr algn="ctr"/>
                <a:r>
                  <a:rPr lang="ro-RO" dirty="0"/>
                  <a:t>CĂLDURA FOCULUI</a:t>
                </a:r>
                <a:endParaRPr lang="en-US" dirty="0"/>
              </a:p>
            </p:txBody>
          </p:sp>
          <p:sp>
            <p:nvSpPr>
              <p:cNvPr id="55" name="TextBox 54">
                <a:extLst>
                  <a:ext uri="{FF2B5EF4-FFF2-40B4-BE49-F238E27FC236}">
                    <a16:creationId xmlns:a16="http://schemas.microsoft.com/office/drawing/2014/main" id="{011C47D8-BAD2-BD56-FE69-28B65964AB98}"/>
                  </a:ext>
                </a:extLst>
              </p:cNvPr>
              <p:cNvSpPr txBox="1"/>
              <p:nvPr/>
            </p:nvSpPr>
            <p:spPr>
              <a:xfrm>
                <a:off x="6637022" y="3261867"/>
                <a:ext cx="1656792" cy="369332"/>
              </a:xfrm>
              <a:prstGeom prst="rect">
                <a:avLst/>
              </a:prstGeom>
              <a:noFill/>
            </p:spPr>
            <p:txBody>
              <a:bodyPr wrap="square" rtlCol="0">
                <a:spAutoFit/>
              </a:bodyPr>
              <a:lstStyle/>
              <a:p>
                <a:pPr algn="ctr"/>
                <a:r>
                  <a:rPr lang="ro-RO" dirty="0"/>
                  <a:t>ARICIUL</a:t>
                </a:r>
                <a:endParaRPr lang="en-US" dirty="0"/>
              </a:p>
            </p:txBody>
          </p:sp>
          <p:sp>
            <p:nvSpPr>
              <p:cNvPr id="56" name="TextBox 55">
                <a:extLst>
                  <a:ext uri="{FF2B5EF4-FFF2-40B4-BE49-F238E27FC236}">
                    <a16:creationId xmlns:a16="http://schemas.microsoft.com/office/drawing/2014/main" id="{747E859A-23B4-4074-0188-1E7312F3B92F}"/>
                  </a:ext>
                </a:extLst>
              </p:cNvPr>
              <p:cNvSpPr txBox="1"/>
              <p:nvPr/>
            </p:nvSpPr>
            <p:spPr>
              <a:xfrm>
                <a:off x="692383" y="6112400"/>
                <a:ext cx="1656792" cy="369332"/>
              </a:xfrm>
              <a:prstGeom prst="rect">
                <a:avLst/>
              </a:prstGeom>
              <a:noFill/>
            </p:spPr>
            <p:txBody>
              <a:bodyPr wrap="square" rtlCol="0">
                <a:spAutoFit/>
              </a:bodyPr>
              <a:lstStyle/>
              <a:p>
                <a:pPr algn="ctr"/>
                <a:r>
                  <a:rPr lang="ro-RO" dirty="0"/>
                  <a:t>STELELE</a:t>
                </a:r>
                <a:endParaRPr lang="en-US" dirty="0"/>
              </a:p>
            </p:txBody>
          </p:sp>
          <p:sp>
            <p:nvSpPr>
              <p:cNvPr id="58" name="TextBox 57">
                <a:extLst>
                  <a:ext uri="{FF2B5EF4-FFF2-40B4-BE49-F238E27FC236}">
                    <a16:creationId xmlns:a16="http://schemas.microsoft.com/office/drawing/2014/main" id="{55BDB20F-137B-1C52-6694-8FB9D45C28E9}"/>
                  </a:ext>
                </a:extLst>
              </p:cNvPr>
              <p:cNvSpPr txBox="1"/>
              <p:nvPr/>
            </p:nvSpPr>
            <p:spPr>
              <a:xfrm>
                <a:off x="6608417" y="6124204"/>
                <a:ext cx="1656792" cy="369332"/>
              </a:xfrm>
              <a:prstGeom prst="rect">
                <a:avLst/>
              </a:prstGeom>
              <a:noFill/>
            </p:spPr>
            <p:txBody>
              <a:bodyPr wrap="square" rtlCol="0">
                <a:spAutoFit/>
              </a:bodyPr>
              <a:lstStyle/>
              <a:p>
                <a:pPr algn="ctr"/>
                <a:r>
                  <a:rPr lang="ro-RO" dirty="0"/>
                  <a:t>BULGĂRII</a:t>
                </a:r>
                <a:endParaRPr lang="en-US" dirty="0"/>
              </a:p>
            </p:txBody>
          </p:sp>
        </p:grpSp>
        <p:sp>
          <p:nvSpPr>
            <p:cNvPr id="61" name="TextBox 60">
              <a:extLst>
                <a:ext uri="{FF2B5EF4-FFF2-40B4-BE49-F238E27FC236}">
                  <a16:creationId xmlns:a16="http://schemas.microsoft.com/office/drawing/2014/main" id="{050F0E5B-4070-1C27-D226-EC793E0786C4}"/>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grpSp>
      <p:sp>
        <p:nvSpPr>
          <p:cNvPr id="68" name="Rectangle: Rounded Corners 67">
            <a:extLst>
              <a:ext uri="{FF2B5EF4-FFF2-40B4-BE49-F238E27FC236}">
                <a16:creationId xmlns:a16="http://schemas.microsoft.com/office/drawing/2014/main" id="{ACA567CA-7F59-BB1F-6E14-E08E2319FB22}"/>
              </a:ext>
            </a:extLst>
          </p:cNvPr>
          <p:cNvSpPr/>
          <p:nvPr/>
        </p:nvSpPr>
        <p:spPr>
          <a:xfrm>
            <a:off x="4607518" y="1346221"/>
            <a:ext cx="1847456" cy="14107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B7AB9344-9C99-E5AB-7081-DC77406AF9CD}"/>
              </a:ext>
            </a:extLst>
          </p:cNvPr>
          <p:cNvSpPr txBox="1"/>
          <p:nvPr/>
        </p:nvSpPr>
        <p:spPr>
          <a:xfrm>
            <a:off x="4769787" y="2418762"/>
            <a:ext cx="1656792" cy="369332"/>
          </a:xfrm>
          <a:prstGeom prst="rect">
            <a:avLst/>
          </a:prstGeom>
          <a:noFill/>
        </p:spPr>
        <p:txBody>
          <a:bodyPr wrap="square" rtlCol="0">
            <a:spAutoFit/>
          </a:bodyPr>
          <a:lstStyle/>
          <a:p>
            <a:pPr algn="ctr"/>
            <a:r>
              <a:rPr lang="ro-RO" dirty="0"/>
              <a:t>NORII</a:t>
            </a:r>
            <a:endParaRPr lang="en-US" dirty="0"/>
          </a:p>
        </p:txBody>
      </p:sp>
      <p:sp>
        <p:nvSpPr>
          <p:cNvPr id="102" name="TextBox 101">
            <a:extLst>
              <a:ext uri="{FF2B5EF4-FFF2-40B4-BE49-F238E27FC236}">
                <a16:creationId xmlns:a16="http://schemas.microsoft.com/office/drawing/2014/main" id="{9FF3BBDE-6D21-2905-552D-AEE611EDC4D8}"/>
              </a:ext>
            </a:extLst>
          </p:cNvPr>
          <p:cNvSpPr txBox="1"/>
          <p:nvPr/>
        </p:nvSpPr>
        <p:spPr>
          <a:xfrm>
            <a:off x="2663708" y="6027848"/>
            <a:ext cx="1656792" cy="369332"/>
          </a:xfrm>
          <a:prstGeom prst="rect">
            <a:avLst/>
          </a:prstGeom>
          <a:noFill/>
        </p:spPr>
        <p:txBody>
          <a:bodyPr wrap="square" rtlCol="0">
            <a:spAutoFit/>
          </a:bodyPr>
          <a:lstStyle/>
          <a:p>
            <a:pPr algn="ctr"/>
            <a:r>
              <a:rPr lang="ro-RO" dirty="0"/>
              <a:t>LUMINA</a:t>
            </a:r>
            <a:endParaRPr lang="en-US" dirty="0"/>
          </a:p>
        </p:txBody>
      </p:sp>
      <p:sp>
        <p:nvSpPr>
          <p:cNvPr id="103" name="Rectangle: Rounded Corners 102">
            <a:extLst>
              <a:ext uri="{FF2B5EF4-FFF2-40B4-BE49-F238E27FC236}">
                <a16:creationId xmlns:a16="http://schemas.microsoft.com/office/drawing/2014/main" id="{EE207A10-BE94-6F67-202C-25D9817D455F}"/>
              </a:ext>
            </a:extLst>
          </p:cNvPr>
          <p:cNvSpPr/>
          <p:nvPr/>
        </p:nvSpPr>
        <p:spPr>
          <a:xfrm rot="5400000">
            <a:off x="4480969" y="4567396"/>
            <a:ext cx="2030087" cy="1546854"/>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TextBox 105">
            <a:extLst>
              <a:ext uri="{FF2B5EF4-FFF2-40B4-BE49-F238E27FC236}">
                <a16:creationId xmlns:a16="http://schemas.microsoft.com/office/drawing/2014/main" id="{F4FE60D3-7A36-445C-855B-5541C6BAFD21}"/>
              </a:ext>
            </a:extLst>
          </p:cNvPr>
          <p:cNvSpPr txBox="1"/>
          <p:nvPr/>
        </p:nvSpPr>
        <p:spPr>
          <a:xfrm>
            <a:off x="4639672" y="6031923"/>
            <a:ext cx="1656792" cy="369332"/>
          </a:xfrm>
          <a:prstGeom prst="rect">
            <a:avLst/>
          </a:prstGeom>
          <a:noFill/>
        </p:spPr>
        <p:txBody>
          <a:bodyPr wrap="square" rtlCol="0">
            <a:spAutoFit/>
          </a:bodyPr>
          <a:lstStyle/>
          <a:p>
            <a:pPr algn="ctr"/>
            <a:r>
              <a:rPr lang="ro-RO" dirty="0"/>
              <a:t>CEAȚA</a:t>
            </a:r>
            <a:endParaRPr lang="en-US" dirty="0"/>
          </a:p>
        </p:txBody>
      </p:sp>
      <p:pic>
        <p:nvPicPr>
          <p:cNvPr id="3" name="Picture 2">
            <a:extLst>
              <a:ext uri="{FF2B5EF4-FFF2-40B4-BE49-F238E27FC236}">
                <a16:creationId xmlns:a16="http://schemas.microsoft.com/office/drawing/2014/main" id="{CF173E08-F89B-9EFC-842E-4D623D3C4520}"/>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4053189" y="2988674"/>
            <a:ext cx="933417" cy="1071616"/>
          </a:xfrm>
          <a:prstGeom prst="rect">
            <a:avLst/>
          </a:prstGeom>
        </p:spPr>
      </p:pic>
      <p:pic>
        <p:nvPicPr>
          <p:cNvPr id="14" name="Picture 13">
            <a:extLst>
              <a:ext uri="{FF2B5EF4-FFF2-40B4-BE49-F238E27FC236}">
                <a16:creationId xmlns:a16="http://schemas.microsoft.com/office/drawing/2014/main" id="{6F0A128D-E27B-0385-1756-193F1C8481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1394" y="1569837"/>
            <a:ext cx="1779704" cy="851313"/>
          </a:xfrm>
          <a:prstGeom prst="rect">
            <a:avLst/>
          </a:prstGeom>
        </p:spPr>
      </p:pic>
      <p:grpSp>
        <p:nvGrpSpPr>
          <p:cNvPr id="15" name="Group 14">
            <a:extLst>
              <a:ext uri="{FF2B5EF4-FFF2-40B4-BE49-F238E27FC236}">
                <a16:creationId xmlns:a16="http://schemas.microsoft.com/office/drawing/2014/main" id="{3296A648-C2F9-E0E3-E2B3-317548F92DB3}"/>
              </a:ext>
            </a:extLst>
          </p:cNvPr>
          <p:cNvGrpSpPr/>
          <p:nvPr/>
        </p:nvGrpSpPr>
        <p:grpSpPr>
          <a:xfrm>
            <a:off x="4647170" y="4215017"/>
            <a:ext cx="1732308" cy="1903681"/>
            <a:chOff x="2704514" y="5791200"/>
            <a:chExt cx="1732308" cy="1903681"/>
          </a:xfrm>
        </p:grpSpPr>
        <p:pic>
          <p:nvPicPr>
            <p:cNvPr id="17" name="Picture 4" descr="C:\Users\Anca\Desktop\CLIPART TOAMNA\55. autumne.png">
              <a:extLst>
                <a:ext uri="{FF2B5EF4-FFF2-40B4-BE49-F238E27FC236}">
                  <a16:creationId xmlns:a16="http://schemas.microsoft.com/office/drawing/2014/main" id="{1784C54B-68D9-BBE4-7B63-14F73CE3B4B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45326" y="6054812"/>
              <a:ext cx="1230262" cy="1599091"/>
            </a:xfrm>
            <a:prstGeom prst="rect">
              <a:avLst/>
            </a:prstGeom>
            <a:noFill/>
            <a:extLst>
              <a:ext uri="{909E8E84-426E-40DD-AFC4-6F175D3DCCD1}">
                <a14:hiddenFill xmlns:a14="http://schemas.microsoft.com/office/drawing/2010/main">
                  <a:solidFill>
                    <a:srgbClr val="FFFFFF"/>
                  </a:solidFill>
                </a14:hiddenFill>
              </a:ext>
            </a:extLst>
          </p:spPr>
        </p:pic>
        <p:sp>
          <p:nvSpPr>
            <p:cNvPr id="18" name="Oval 17">
              <a:extLst>
                <a:ext uri="{FF2B5EF4-FFF2-40B4-BE49-F238E27FC236}">
                  <a16:creationId xmlns:a16="http://schemas.microsoft.com/office/drawing/2014/main" id="{E8F7E0EA-D54F-CAF8-CFE8-57F095B2DA37}"/>
                </a:ext>
              </a:extLst>
            </p:cNvPr>
            <p:cNvSpPr/>
            <p:nvPr/>
          </p:nvSpPr>
          <p:spPr>
            <a:xfrm>
              <a:off x="2704514" y="636204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E382BC22-5311-A21E-937B-95D4CEB411C9}"/>
                </a:ext>
              </a:extLst>
            </p:cNvPr>
            <p:cNvSpPr/>
            <p:nvPr/>
          </p:nvSpPr>
          <p:spPr>
            <a:xfrm>
              <a:off x="3043950" y="6086338"/>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44F23F2B-E5CF-7910-D7FE-342FE5387F4C}"/>
                </a:ext>
              </a:extLst>
            </p:cNvPr>
            <p:cNvSpPr/>
            <p:nvPr/>
          </p:nvSpPr>
          <p:spPr>
            <a:xfrm>
              <a:off x="3301015" y="579120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13C4F490-6BB9-9299-0BB4-FD92D8CC31DA}"/>
                </a:ext>
              </a:extLst>
            </p:cNvPr>
            <p:cNvSpPr/>
            <p:nvPr/>
          </p:nvSpPr>
          <p:spPr>
            <a:xfrm>
              <a:off x="3167191" y="636204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77D0E316-87D2-F71C-1256-092E5A35DCD6}"/>
                </a:ext>
              </a:extLst>
            </p:cNvPr>
            <p:cNvSpPr/>
            <p:nvPr/>
          </p:nvSpPr>
          <p:spPr>
            <a:xfrm>
              <a:off x="2704514" y="6514261"/>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BE4D0AFE-6623-AEFA-8529-CA72A7038EB9}"/>
                </a:ext>
              </a:extLst>
            </p:cNvPr>
            <p:cNvSpPr/>
            <p:nvPr/>
          </p:nvSpPr>
          <p:spPr>
            <a:xfrm>
              <a:off x="3148767" y="6581637"/>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62772BF8-37D1-822B-1329-BC4043EE07C8}"/>
                </a:ext>
              </a:extLst>
            </p:cNvPr>
            <p:cNvSpPr/>
            <p:nvPr/>
          </p:nvSpPr>
          <p:spPr>
            <a:xfrm>
              <a:off x="2771204" y="5999964"/>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827B0291-83AF-0A06-AAE1-1AFA0F06788E}"/>
                </a:ext>
              </a:extLst>
            </p:cNvPr>
            <p:cNvSpPr/>
            <p:nvPr/>
          </p:nvSpPr>
          <p:spPr>
            <a:xfrm>
              <a:off x="3127572" y="6704282"/>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8FE6FD4-8FED-D76B-756B-F6966E4D7B3D}"/>
                </a:ext>
              </a:extLst>
            </p:cNvPr>
            <p:cNvSpPr/>
            <p:nvPr/>
          </p:nvSpPr>
          <p:spPr>
            <a:xfrm>
              <a:off x="2835618" y="5791200"/>
              <a:ext cx="1058065" cy="85152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70">
            <a:extLst>
              <a:ext uri="{FF2B5EF4-FFF2-40B4-BE49-F238E27FC236}">
                <a16:creationId xmlns:a16="http://schemas.microsoft.com/office/drawing/2014/main" id="{9B9532A4-CB2F-3F46-D58F-A3C46ABC4BBB}"/>
              </a:ext>
            </a:extLst>
          </p:cNvPr>
          <p:cNvGrpSpPr/>
          <p:nvPr/>
        </p:nvGrpSpPr>
        <p:grpSpPr>
          <a:xfrm>
            <a:off x="860698" y="4329711"/>
            <a:ext cx="1425618" cy="1469952"/>
            <a:chOff x="860698" y="4329711"/>
            <a:chExt cx="1425618" cy="1469952"/>
          </a:xfrm>
        </p:grpSpPr>
        <p:pic>
          <p:nvPicPr>
            <p:cNvPr id="42" name="Picture 41">
              <a:extLst>
                <a:ext uri="{FF2B5EF4-FFF2-40B4-BE49-F238E27FC236}">
                  <a16:creationId xmlns:a16="http://schemas.microsoft.com/office/drawing/2014/main" id="{FB27891E-59C5-0D1B-6C93-B90054867A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0698" y="4329711"/>
              <a:ext cx="734693" cy="742621"/>
            </a:xfrm>
            <a:prstGeom prst="rect">
              <a:avLst/>
            </a:prstGeom>
          </p:spPr>
        </p:pic>
        <p:pic>
          <p:nvPicPr>
            <p:cNvPr id="44" name="Picture 43">
              <a:extLst>
                <a:ext uri="{FF2B5EF4-FFF2-40B4-BE49-F238E27FC236}">
                  <a16:creationId xmlns:a16="http://schemas.microsoft.com/office/drawing/2014/main" id="{07B2D25E-3C4D-FFE7-1E21-D5450D70AC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69567" y="4903653"/>
              <a:ext cx="516749" cy="522325"/>
            </a:xfrm>
            <a:prstGeom prst="rect">
              <a:avLst/>
            </a:prstGeom>
          </p:spPr>
        </p:pic>
        <p:pic>
          <p:nvPicPr>
            <p:cNvPr id="45" name="Picture 44">
              <a:extLst>
                <a:ext uri="{FF2B5EF4-FFF2-40B4-BE49-F238E27FC236}">
                  <a16:creationId xmlns:a16="http://schemas.microsoft.com/office/drawing/2014/main" id="{1E7BAFFF-18B4-E83C-AAB9-EA467F5BD1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6122" y="5277338"/>
              <a:ext cx="516749" cy="522325"/>
            </a:xfrm>
            <a:prstGeom prst="rect">
              <a:avLst/>
            </a:prstGeom>
          </p:spPr>
        </p:pic>
        <p:pic>
          <p:nvPicPr>
            <p:cNvPr id="47" name="Picture 46">
              <a:extLst>
                <a:ext uri="{FF2B5EF4-FFF2-40B4-BE49-F238E27FC236}">
                  <a16:creationId xmlns:a16="http://schemas.microsoft.com/office/drawing/2014/main" id="{BD23DD8E-71FD-5C50-72B7-4C99E95DD7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00720" y="5050664"/>
              <a:ext cx="339017" cy="342675"/>
            </a:xfrm>
            <a:prstGeom prst="rect">
              <a:avLst/>
            </a:prstGeom>
          </p:spPr>
        </p:pic>
        <p:pic>
          <p:nvPicPr>
            <p:cNvPr id="48" name="Picture 47">
              <a:extLst>
                <a:ext uri="{FF2B5EF4-FFF2-40B4-BE49-F238E27FC236}">
                  <a16:creationId xmlns:a16="http://schemas.microsoft.com/office/drawing/2014/main" id="{E9C01AA5-49F4-24A9-EA34-FF997E54F9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92479" y="4419432"/>
              <a:ext cx="339017" cy="342675"/>
            </a:xfrm>
            <a:prstGeom prst="rect">
              <a:avLst/>
            </a:prstGeom>
          </p:spPr>
        </p:pic>
      </p:grpSp>
      <p:pic>
        <p:nvPicPr>
          <p:cNvPr id="51" name="Picture 50">
            <a:extLst>
              <a:ext uri="{FF2B5EF4-FFF2-40B4-BE49-F238E27FC236}">
                <a16:creationId xmlns:a16="http://schemas.microsoft.com/office/drawing/2014/main" id="{B95542B7-366E-7E6A-336B-FAB736CEA36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77873" y="1476858"/>
            <a:ext cx="1395450" cy="988765"/>
          </a:xfrm>
          <a:prstGeom prst="rect">
            <a:avLst/>
          </a:prstGeom>
        </p:spPr>
      </p:pic>
      <p:pic>
        <p:nvPicPr>
          <p:cNvPr id="65" name="Picture 64">
            <a:extLst>
              <a:ext uri="{FF2B5EF4-FFF2-40B4-BE49-F238E27FC236}">
                <a16:creationId xmlns:a16="http://schemas.microsoft.com/office/drawing/2014/main" id="{BA2BF21C-7C53-22CC-5B04-FB624D6871C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18134" y="1915631"/>
            <a:ext cx="1531403" cy="1155586"/>
          </a:xfrm>
          <a:prstGeom prst="rect">
            <a:avLst/>
          </a:prstGeom>
        </p:spPr>
      </p:pic>
      <p:grpSp>
        <p:nvGrpSpPr>
          <p:cNvPr id="79" name="Group 78">
            <a:extLst>
              <a:ext uri="{FF2B5EF4-FFF2-40B4-BE49-F238E27FC236}">
                <a16:creationId xmlns:a16="http://schemas.microsoft.com/office/drawing/2014/main" id="{8DE3E566-988C-164E-B2F3-5CCD3F1C3418}"/>
              </a:ext>
            </a:extLst>
          </p:cNvPr>
          <p:cNvGrpSpPr/>
          <p:nvPr/>
        </p:nvGrpSpPr>
        <p:grpSpPr>
          <a:xfrm>
            <a:off x="6711051" y="4692227"/>
            <a:ext cx="1425258" cy="1154360"/>
            <a:chOff x="622004" y="3361626"/>
            <a:chExt cx="1425258" cy="1154360"/>
          </a:xfrm>
        </p:grpSpPr>
        <p:pic>
          <p:nvPicPr>
            <p:cNvPr id="80" name="Picture 79">
              <a:extLst>
                <a:ext uri="{FF2B5EF4-FFF2-40B4-BE49-F238E27FC236}">
                  <a16:creationId xmlns:a16="http://schemas.microsoft.com/office/drawing/2014/main" id="{01503B2C-4813-32F9-E984-E1193A9C7D0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2004" y="3361626"/>
              <a:ext cx="1057348" cy="1001922"/>
            </a:xfrm>
            <a:prstGeom prst="rect">
              <a:avLst/>
            </a:prstGeom>
          </p:spPr>
        </p:pic>
        <p:pic>
          <p:nvPicPr>
            <p:cNvPr id="81" name="Picture 80">
              <a:extLst>
                <a:ext uri="{FF2B5EF4-FFF2-40B4-BE49-F238E27FC236}">
                  <a16:creationId xmlns:a16="http://schemas.microsoft.com/office/drawing/2014/main" id="{08AE5EA4-8CDD-81F1-F943-EAF67D6657B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1008" y="3837278"/>
              <a:ext cx="716254" cy="678708"/>
            </a:xfrm>
            <a:prstGeom prst="rect">
              <a:avLst/>
            </a:prstGeom>
          </p:spPr>
        </p:pic>
      </p:grpSp>
      <p:pic>
        <p:nvPicPr>
          <p:cNvPr id="83" name="Picture 82">
            <a:extLst>
              <a:ext uri="{FF2B5EF4-FFF2-40B4-BE49-F238E27FC236}">
                <a16:creationId xmlns:a16="http://schemas.microsoft.com/office/drawing/2014/main" id="{1D9020E1-4D64-BC99-B5EA-6BBC946A1A2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72508" y="4483973"/>
            <a:ext cx="628456" cy="1509740"/>
          </a:xfrm>
          <a:prstGeom prst="rect">
            <a:avLst/>
          </a:prstGeom>
        </p:spPr>
      </p:pic>
      <p:grpSp>
        <p:nvGrpSpPr>
          <p:cNvPr id="87" name="Group 86">
            <a:extLst>
              <a:ext uri="{FF2B5EF4-FFF2-40B4-BE49-F238E27FC236}">
                <a16:creationId xmlns:a16="http://schemas.microsoft.com/office/drawing/2014/main" id="{DBD69103-565D-CD0D-67C0-04A50F82310D}"/>
              </a:ext>
            </a:extLst>
          </p:cNvPr>
          <p:cNvGrpSpPr/>
          <p:nvPr/>
        </p:nvGrpSpPr>
        <p:grpSpPr>
          <a:xfrm>
            <a:off x="854089" y="1638590"/>
            <a:ext cx="1246544" cy="1509008"/>
            <a:chOff x="854089" y="1638590"/>
            <a:chExt cx="1246544" cy="1509008"/>
          </a:xfrm>
        </p:grpSpPr>
        <p:pic>
          <p:nvPicPr>
            <p:cNvPr id="85" name="Picture 84">
              <a:extLst>
                <a:ext uri="{FF2B5EF4-FFF2-40B4-BE49-F238E27FC236}">
                  <a16:creationId xmlns:a16="http://schemas.microsoft.com/office/drawing/2014/main" id="{BD8434C5-10E5-087A-04C6-DA1222DD54C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324264">
              <a:off x="854089" y="1638590"/>
              <a:ext cx="1060225" cy="941194"/>
            </a:xfrm>
            <a:prstGeom prst="rect">
              <a:avLst/>
            </a:prstGeom>
          </p:spPr>
        </p:pic>
        <p:pic>
          <p:nvPicPr>
            <p:cNvPr id="86" name="Picture 85">
              <a:extLst>
                <a:ext uri="{FF2B5EF4-FFF2-40B4-BE49-F238E27FC236}">
                  <a16:creationId xmlns:a16="http://schemas.microsoft.com/office/drawing/2014/main" id="{A6752DA0-2765-1A79-15E8-0043355671F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1447084">
              <a:off x="1063584" y="2226978"/>
              <a:ext cx="1037049" cy="920620"/>
            </a:xfrm>
            <a:prstGeom prst="rect">
              <a:avLst/>
            </a:prstGeom>
          </p:spPr>
        </p:pic>
      </p:grpSp>
    </p:spTree>
    <p:extLst>
      <p:ext uri="{BB962C8B-B14F-4D97-AF65-F5344CB8AC3E}">
        <p14:creationId xmlns:p14="http://schemas.microsoft.com/office/powerpoint/2010/main" val="2422409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5D36ED-5C0E-FA6C-FE92-788C1C1809AC}"/>
              </a:ext>
            </a:extLst>
          </p:cNvPr>
          <p:cNvSpPr txBox="1"/>
          <p:nvPr/>
        </p:nvSpPr>
        <p:spPr>
          <a:xfrm>
            <a:off x="443580" y="63000"/>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Observă imaginile de mai jos. Taie cu o linie imaginile care reprezintă obiecte /ființe/fenomene pe care nu le putem percepe cu ajutorul simțului tactil.</a:t>
            </a:r>
            <a:endParaRPr lang="en-US" sz="1600" dirty="0"/>
          </a:p>
        </p:txBody>
      </p:sp>
      <p:sp>
        <p:nvSpPr>
          <p:cNvPr id="89" name="TextBox 88">
            <a:extLst>
              <a:ext uri="{FF2B5EF4-FFF2-40B4-BE49-F238E27FC236}">
                <a16:creationId xmlns:a16="http://schemas.microsoft.com/office/drawing/2014/main" id="{B77D3F0C-F6C7-1322-C6DF-52F14F5B66CA}"/>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
        <p:nvSpPr>
          <p:cNvPr id="3" name="Rectangle: Top Corners Rounded 2">
            <a:extLst>
              <a:ext uri="{FF2B5EF4-FFF2-40B4-BE49-F238E27FC236}">
                <a16:creationId xmlns:a16="http://schemas.microsoft.com/office/drawing/2014/main" id="{B81C8704-D7CF-9178-582F-6E6528859BF5}"/>
              </a:ext>
            </a:extLst>
          </p:cNvPr>
          <p:cNvSpPr/>
          <p:nvPr/>
        </p:nvSpPr>
        <p:spPr>
          <a:xfrm>
            <a:off x="261071" y="1155586"/>
            <a:ext cx="8570976" cy="535191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F15D10BE-8B01-B10A-507D-8809E2A07E18}"/>
              </a:ext>
            </a:extLst>
          </p:cNvPr>
          <p:cNvSpPr/>
          <p:nvPr/>
        </p:nvSpPr>
        <p:spPr>
          <a:xfrm>
            <a:off x="6680468" y="857956"/>
            <a:ext cx="2353193" cy="2332817"/>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F400B4-8510-DFC3-6667-26442BBB4B77}"/>
              </a:ext>
            </a:extLst>
          </p:cNvPr>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6952099" y="1052156"/>
            <a:ext cx="1687142" cy="1936935"/>
          </a:xfrm>
          <a:prstGeom prst="rect">
            <a:avLst/>
          </a:prstGeom>
        </p:spPr>
      </p:pic>
      <p:sp>
        <p:nvSpPr>
          <p:cNvPr id="5" name="Plus Sign 4">
            <a:extLst>
              <a:ext uri="{FF2B5EF4-FFF2-40B4-BE49-F238E27FC236}">
                <a16:creationId xmlns:a16="http://schemas.microsoft.com/office/drawing/2014/main" id="{49A4209B-8AC9-A309-91DC-AE9A6CD6EA31}"/>
              </a:ext>
            </a:extLst>
          </p:cNvPr>
          <p:cNvSpPr/>
          <p:nvPr/>
        </p:nvSpPr>
        <p:spPr>
          <a:xfrm rot="18947802">
            <a:off x="6259042" y="459197"/>
            <a:ext cx="3196792" cy="3174184"/>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336F1010-FC7E-E039-775C-FCF1693DF8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4560" y="1333756"/>
            <a:ext cx="1779704" cy="851313"/>
          </a:xfrm>
          <a:prstGeom prst="rect">
            <a:avLst/>
          </a:prstGeom>
        </p:spPr>
      </p:pic>
      <p:grpSp>
        <p:nvGrpSpPr>
          <p:cNvPr id="7" name="Group 6">
            <a:extLst>
              <a:ext uri="{FF2B5EF4-FFF2-40B4-BE49-F238E27FC236}">
                <a16:creationId xmlns:a16="http://schemas.microsoft.com/office/drawing/2014/main" id="{09064FC3-0DEA-7C99-256E-72F707756B9F}"/>
              </a:ext>
            </a:extLst>
          </p:cNvPr>
          <p:cNvGrpSpPr/>
          <p:nvPr/>
        </p:nvGrpSpPr>
        <p:grpSpPr>
          <a:xfrm>
            <a:off x="4646554" y="4489376"/>
            <a:ext cx="1732308" cy="1903681"/>
            <a:chOff x="2704514" y="5791200"/>
            <a:chExt cx="1732308" cy="1903681"/>
          </a:xfrm>
        </p:grpSpPr>
        <p:pic>
          <p:nvPicPr>
            <p:cNvPr id="8" name="Picture 4" descr="C:\Users\Anca\Desktop\CLIPART TOAMNA\55. autumne.png">
              <a:extLst>
                <a:ext uri="{FF2B5EF4-FFF2-40B4-BE49-F238E27FC236}">
                  <a16:creationId xmlns:a16="http://schemas.microsoft.com/office/drawing/2014/main" id="{D3C09F6B-486D-6B38-F0F8-D2A215C373B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45326" y="6054812"/>
              <a:ext cx="1230262" cy="1599091"/>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a:extLst>
                <a:ext uri="{FF2B5EF4-FFF2-40B4-BE49-F238E27FC236}">
                  <a16:creationId xmlns:a16="http://schemas.microsoft.com/office/drawing/2014/main" id="{22D5CBE3-436D-B068-D03F-5D1D4C320BD1}"/>
                </a:ext>
              </a:extLst>
            </p:cNvPr>
            <p:cNvSpPr/>
            <p:nvPr/>
          </p:nvSpPr>
          <p:spPr>
            <a:xfrm>
              <a:off x="2704514" y="636204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6D478B9-2937-FF0E-D34B-960B7B302CC1}"/>
                </a:ext>
              </a:extLst>
            </p:cNvPr>
            <p:cNvSpPr/>
            <p:nvPr/>
          </p:nvSpPr>
          <p:spPr>
            <a:xfrm>
              <a:off x="3043950" y="6086338"/>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4E7DD244-0705-750F-E06D-C88FAD0DF16F}"/>
                </a:ext>
              </a:extLst>
            </p:cNvPr>
            <p:cNvSpPr/>
            <p:nvPr/>
          </p:nvSpPr>
          <p:spPr>
            <a:xfrm>
              <a:off x="3301015" y="579120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AF67756-5520-38B0-C356-04CCF5DAD412}"/>
                </a:ext>
              </a:extLst>
            </p:cNvPr>
            <p:cNvSpPr/>
            <p:nvPr/>
          </p:nvSpPr>
          <p:spPr>
            <a:xfrm>
              <a:off x="3167191" y="636204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562B29B5-D2E2-50C6-3E24-8EB08D22B090}"/>
                </a:ext>
              </a:extLst>
            </p:cNvPr>
            <p:cNvSpPr/>
            <p:nvPr/>
          </p:nvSpPr>
          <p:spPr>
            <a:xfrm>
              <a:off x="2704514" y="6514261"/>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F55FA58-06A2-BAD1-0884-20692B82F49A}"/>
                </a:ext>
              </a:extLst>
            </p:cNvPr>
            <p:cNvSpPr/>
            <p:nvPr/>
          </p:nvSpPr>
          <p:spPr>
            <a:xfrm>
              <a:off x="3148767" y="6581637"/>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96C96DF9-0533-D222-D61D-5107214EC3DD}"/>
                </a:ext>
              </a:extLst>
            </p:cNvPr>
            <p:cNvSpPr/>
            <p:nvPr/>
          </p:nvSpPr>
          <p:spPr>
            <a:xfrm>
              <a:off x="2771204" y="5999964"/>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5577F4D-F3FF-5CA9-5118-EA4C16855B87}"/>
                </a:ext>
              </a:extLst>
            </p:cNvPr>
            <p:cNvSpPr/>
            <p:nvPr/>
          </p:nvSpPr>
          <p:spPr>
            <a:xfrm>
              <a:off x="3127572" y="6704282"/>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6B884D44-6413-C192-B65B-D151469058E4}"/>
                </a:ext>
              </a:extLst>
            </p:cNvPr>
            <p:cNvSpPr/>
            <p:nvPr/>
          </p:nvSpPr>
          <p:spPr>
            <a:xfrm>
              <a:off x="2835618" y="5791200"/>
              <a:ext cx="1058065" cy="85152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2436C1D2-82C6-B5DC-4E6E-B7874A595237}"/>
              </a:ext>
            </a:extLst>
          </p:cNvPr>
          <p:cNvGrpSpPr/>
          <p:nvPr/>
        </p:nvGrpSpPr>
        <p:grpSpPr>
          <a:xfrm>
            <a:off x="524502" y="3831545"/>
            <a:ext cx="1425618" cy="1469952"/>
            <a:chOff x="860698" y="4329711"/>
            <a:chExt cx="1425618" cy="1469952"/>
          </a:xfrm>
        </p:grpSpPr>
        <p:pic>
          <p:nvPicPr>
            <p:cNvPr id="22" name="Picture 21">
              <a:extLst>
                <a:ext uri="{FF2B5EF4-FFF2-40B4-BE49-F238E27FC236}">
                  <a16:creationId xmlns:a16="http://schemas.microsoft.com/office/drawing/2014/main" id="{5B033D98-524F-3372-9B6C-6977CB5DD2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0698" y="4329711"/>
              <a:ext cx="734693" cy="742621"/>
            </a:xfrm>
            <a:prstGeom prst="rect">
              <a:avLst/>
            </a:prstGeom>
          </p:spPr>
        </p:pic>
        <p:pic>
          <p:nvPicPr>
            <p:cNvPr id="23" name="Picture 22">
              <a:extLst>
                <a:ext uri="{FF2B5EF4-FFF2-40B4-BE49-F238E27FC236}">
                  <a16:creationId xmlns:a16="http://schemas.microsoft.com/office/drawing/2014/main" id="{4351BE75-B8D9-8B59-0FA3-F0A61453D3A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69567" y="4903653"/>
              <a:ext cx="516749" cy="522325"/>
            </a:xfrm>
            <a:prstGeom prst="rect">
              <a:avLst/>
            </a:prstGeom>
          </p:spPr>
        </p:pic>
        <p:pic>
          <p:nvPicPr>
            <p:cNvPr id="24" name="Picture 23">
              <a:extLst>
                <a:ext uri="{FF2B5EF4-FFF2-40B4-BE49-F238E27FC236}">
                  <a16:creationId xmlns:a16="http://schemas.microsoft.com/office/drawing/2014/main" id="{E3EEF983-6969-9E48-446E-54A730ACF8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6122" y="5277338"/>
              <a:ext cx="516749" cy="522325"/>
            </a:xfrm>
            <a:prstGeom prst="rect">
              <a:avLst/>
            </a:prstGeom>
          </p:spPr>
        </p:pic>
        <p:pic>
          <p:nvPicPr>
            <p:cNvPr id="25" name="Picture 24">
              <a:extLst>
                <a:ext uri="{FF2B5EF4-FFF2-40B4-BE49-F238E27FC236}">
                  <a16:creationId xmlns:a16="http://schemas.microsoft.com/office/drawing/2014/main" id="{2AA93DE5-CC2B-6861-D822-B569363CF0E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00720" y="5050664"/>
              <a:ext cx="339017" cy="342675"/>
            </a:xfrm>
            <a:prstGeom prst="rect">
              <a:avLst/>
            </a:prstGeom>
          </p:spPr>
        </p:pic>
        <p:pic>
          <p:nvPicPr>
            <p:cNvPr id="26" name="Picture 25">
              <a:extLst>
                <a:ext uri="{FF2B5EF4-FFF2-40B4-BE49-F238E27FC236}">
                  <a16:creationId xmlns:a16="http://schemas.microsoft.com/office/drawing/2014/main" id="{506F4481-1809-7F88-EC52-3CC97B268D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92479" y="4419432"/>
              <a:ext cx="339017" cy="342675"/>
            </a:xfrm>
            <a:prstGeom prst="rect">
              <a:avLst/>
            </a:prstGeom>
          </p:spPr>
        </p:pic>
      </p:grpSp>
      <p:pic>
        <p:nvPicPr>
          <p:cNvPr id="31" name="Picture 30">
            <a:extLst>
              <a:ext uri="{FF2B5EF4-FFF2-40B4-BE49-F238E27FC236}">
                <a16:creationId xmlns:a16="http://schemas.microsoft.com/office/drawing/2014/main" id="{5C054991-ABC6-2585-5599-A6610E498A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65407" y="3295633"/>
            <a:ext cx="1197204" cy="1569837"/>
          </a:xfrm>
          <a:prstGeom prst="rect">
            <a:avLst/>
          </a:prstGeom>
        </p:spPr>
      </p:pic>
      <p:pic>
        <p:nvPicPr>
          <p:cNvPr id="34" name="Picture 33">
            <a:extLst>
              <a:ext uri="{FF2B5EF4-FFF2-40B4-BE49-F238E27FC236}">
                <a16:creationId xmlns:a16="http://schemas.microsoft.com/office/drawing/2014/main" id="{CB6C70BA-B8EA-7E2C-77AB-28467AEBA78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920" y="1437300"/>
            <a:ext cx="2116445" cy="1090884"/>
          </a:xfrm>
          <a:prstGeom prst="rect">
            <a:avLst/>
          </a:prstGeom>
        </p:spPr>
      </p:pic>
      <p:pic>
        <p:nvPicPr>
          <p:cNvPr id="40" name="Picture 39">
            <a:extLst>
              <a:ext uri="{FF2B5EF4-FFF2-40B4-BE49-F238E27FC236}">
                <a16:creationId xmlns:a16="http://schemas.microsoft.com/office/drawing/2014/main" id="{B3AB948A-84B7-0338-2DB4-4108871BF5C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02519" y="4927812"/>
            <a:ext cx="959583" cy="1490878"/>
          </a:xfrm>
          <a:prstGeom prst="rect">
            <a:avLst/>
          </a:prstGeom>
        </p:spPr>
      </p:pic>
      <p:grpSp>
        <p:nvGrpSpPr>
          <p:cNvPr id="48" name="Group 47">
            <a:extLst>
              <a:ext uri="{FF2B5EF4-FFF2-40B4-BE49-F238E27FC236}">
                <a16:creationId xmlns:a16="http://schemas.microsoft.com/office/drawing/2014/main" id="{717F3D32-1EE8-2B11-9991-935EB9FF2529}"/>
              </a:ext>
            </a:extLst>
          </p:cNvPr>
          <p:cNvGrpSpPr/>
          <p:nvPr/>
        </p:nvGrpSpPr>
        <p:grpSpPr>
          <a:xfrm>
            <a:off x="3183342" y="4092603"/>
            <a:ext cx="1586372" cy="1299635"/>
            <a:chOff x="3006711" y="2510405"/>
            <a:chExt cx="1586372" cy="1299635"/>
          </a:xfrm>
        </p:grpSpPr>
        <p:sp>
          <p:nvSpPr>
            <p:cNvPr id="36" name="Lightning Bolt 35">
              <a:extLst>
                <a:ext uri="{FF2B5EF4-FFF2-40B4-BE49-F238E27FC236}">
                  <a16:creationId xmlns:a16="http://schemas.microsoft.com/office/drawing/2014/main" id="{AA580E3E-DF66-78CE-1831-4144FE36146F}"/>
                </a:ext>
              </a:extLst>
            </p:cNvPr>
            <p:cNvSpPr/>
            <p:nvPr/>
          </p:nvSpPr>
          <p:spPr>
            <a:xfrm rot="294436">
              <a:off x="3800927" y="3334274"/>
              <a:ext cx="412577" cy="475766"/>
            </a:xfrm>
            <a:prstGeom prst="lightningBolt">
              <a:avLst/>
            </a:prstGeom>
            <a:solidFill>
              <a:srgbClr val="FFC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Lightning Bolt 45">
              <a:extLst>
                <a:ext uri="{FF2B5EF4-FFF2-40B4-BE49-F238E27FC236}">
                  <a16:creationId xmlns:a16="http://schemas.microsoft.com/office/drawing/2014/main" id="{61A1BC55-CCBD-05EB-F4DB-CAD4A2D725BC}"/>
                </a:ext>
              </a:extLst>
            </p:cNvPr>
            <p:cNvSpPr/>
            <p:nvPr/>
          </p:nvSpPr>
          <p:spPr>
            <a:xfrm rot="21281014">
              <a:off x="3226996" y="3240108"/>
              <a:ext cx="297133" cy="377781"/>
            </a:xfrm>
            <a:prstGeom prst="lightningBolt">
              <a:avLst/>
            </a:prstGeom>
            <a:solidFill>
              <a:srgbClr val="FFC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5" name="Picture 44">
              <a:extLst>
                <a:ext uri="{FF2B5EF4-FFF2-40B4-BE49-F238E27FC236}">
                  <a16:creationId xmlns:a16="http://schemas.microsoft.com/office/drawing/2014/main" id="{39EAF09C-8172-408A-40B1-2451320CF02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06711" y="2510405"/>
              <a:ext cx="1586372" cy="785228"/>
            </a:xfrm>
            <a:prstGeom prst="rect">
              <a:avLst/>
            </a:prstGeom>
          </p:spPr>
        </p:pic>
      </p:grpSp>
      <p:pic>
        <p:nvPicPr>
          <p:cNvPr id="50" name="Picture 49">
            <a:extLst>
              <a:ext uri="{FF2B5EF4-FFF2-40B4-BE49-F238E27FC236}">
                <a16:creationId xmlns:a16="http://schemas.microsoft.com/office/drawing/2014/main" id="{90FDB22D-B79D-2C51-D333-1A1B48A9C38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64711" y="1274890"/>
            <a:ext cx="1297275" cy="469999"/>
          </a:xfrm>
          <a:prstGeom prst="rect">
            <a:avLst/>
          </a:prstGeom>
        </p:spPr>
      </p:pic>
      <p:pic>
        <p:nvPicPr>
          <p:cNvPr id="73" name="Picture 72">
            <a:extLst>
              <a:ext uri="{FF2B5EF4-FFF2-40B4-BE49-F238E27FC236}">
                <a16:creationId xmlns:a16="http://schemas.microsoft.com/office/drawing/2014/main" id="{6214E77C-A5E1-1BB9-8598-8225C51D87E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539873" y="5408588"/>
            <a:ext cx="1417166" cy="956733"/>
          </a:xfrm>
          <a:prstGeom prst="rect">
            <a:avLst/>
          </a:prstGeom>
        </p:spPr>
      </p:pic>
      <p:pic>
        <p:nvPicPr>
          <p:cNvPr id="74" name="Picture 73">
            <a:extLst>
              <a:ext uri="{FF2B5EF4-FFF2-40B4-BE49-F238E27FC236}">
                <a16:creationId xmlns:a16="http://schemas.microsoft.com/office/drawing/2014/main" id="{3AEFFE71-D3B4-C5E1-8A58-1626B6F54946}"/>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223665" y="3663975"/>
            <a:ext cx="1197205" cy="903403"/>
          </a:xfrm>
          <a:prstGeom prst="rect">
            <a:avLst/>
          </a:prstGeom>
        </p:spPr>
      </p:pic>
      <p:pic>
        <p:nvPicPr>
          <p:cNvPr id="52" name="Picture 51">
            <a:extLst>
              <a:ext uri="{FF2B5EF4-FFF2-40B4-BE49-F238E27FC236}">
                <a16:creationId xmlns:a16="http://schemas.microsoft.com/office/drawing/2014/main" id="{24128246-5D29-9AAD-7E23-6985BE9B5E0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055160" y="3140996"/>
            <a:ext cx="809885" cy="1447345"/>
          </a:xfrm>
          <a:prstGeom prst="rect">
            <a:avLst/>
          </a:prstGeom>
        </p:spPr>
      </p:pic>
      <p:pic>
        <p:nvPicPr>
          <p:cNvPr id="55" name="Picture 54">
            <a:extLst>
              <a:ext uri="{FF2B5EF4-FFF2-40B4-BE49-F238E27FC236}">
                <a16:creationId xmlns:a16="http://schemas.microsoft.com/office/drawing/2014/main" id="{DC5D7FD5-23FB-3506-DD5B-5826284BD9F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999748" y="3387630"/>
            <a:ext cx="1060605" cy="1441969"/>
          </a:xfrm>
          <a:prstGeom prst="rect">
            <a:avLst/>
          </a:prstGeom>
        </p:spPr>
      </p:pic>
      <p:pic>
        <p:nvPicPr>
          <p:cNvPr id="58" name="Picture 57">
            <a:extLst>
              <a:ext uri="{FF2B5EF4-FFF2-40B4-BE49-F238E27FC236}">
                <a16:creationId xmlns:a16="http://schemas.microsoft.com/office/drawing/2014/main" id="{56B40EE4-CC01-CEFD-F649-263D79FC5990}"/>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2582570">
            <a:off x="4763117" y="2192839"/>
            <a:ext cx="572727" cy="1534239"/>
          </a:xfrm>
          <a:prstGeom prst="rect">
            <a:avLst/>
          </a:prstGeom>
        </p:spPr>
      </p:pic>
      <p:pic>
        <p:nvPicPr>
          <p:cNvPr id="61" name="Picture 60">
            <a:extLst>
              <a:ext uri="{FF2B5EF4-FFF2-40B4-BE49-F238E27FC236}">
                <a16:creationId xmlns:a16="http://schemas.microsoft.com/office/drawing/2014/main" id="{3802746E-69DF-96FA-6C63-24FBF1E145A7}"/>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91787" y="2683683"/>
            <a:ext cx="1204293" cy="1067806"/>
          </a:xfrm>
          <a:prstGeom prst="rect">
            <a:avLst/>
          </a:prstGeom>
        </p:spPr>
      </p:pic>
      <p:pic>
        <p:nvPicPr>
          <p:cNvPr id="64" name="Picture 63">
            <a:extLst>
              <a:ext uri="{FF2B5EF4-FFF2-40B4-BE49-F238E27FC236}">
                <a16:creationId xmlns:a16="http://schemas.microsoft.com/office/drawing/2014/main" id="{CDF439C9-37E0-CD69-83BF-80C984AB703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864711" y="1943162"/>
            <a:ext cx="1462054" cy="1067806"/>
          </a:xfrm>
          <a:prstGeom prst="rect">
            <a:avLst/>
          </a:prstGeom>
        </p:spPr>
      </p:pic>
      <p:pic>
        <p:nvPicPr>
          <p:cNvPr id="66" name="Picture 65">
            <a:extLst>
              <a:ext uri="{FF2B5EF4-FFF2-40B4-BE49-F238E27FC236}">
                <a16:creationId xmlns:a16="http://schemas.microsoft.com/office/drawing/2014/main" id="{4776B7F0-A730-E9E9-8DB4-5F82F093FFF5}"/>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rot="15291149">
            <a:off x="3542366" y="5389291"/>
            <a:ext cx="800277" cy="962652"/>
          </a:xfrm>
          <a:prstGeom prst="rect">
            <a:avLst/>
          </a:prstGeom>
        </p:spPr>
      </p:pic>
      <p:pic>
        <p:nvPicPr>
          <p:cNvPr id="68" name="Picture 67">
            <a:extLst>
              <a:ext uri="{FF2B5EF4-FFF2-40B4-BE49-F238E27FC236}">
                <a16:creationId xmlns:a16="http://schemas.microsoft.com/office/drawing/2014/main" id="{0C6EAA23-EBE0-EB6D-B8C8-ED3A6ACA1BFC}"/>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7790007" y="5250378"/>
            <a:ext cx="945348" cy="1052156"/>
          </a:xfrm>
          <a:prstGeom prst="rect">
            <a:avLst/>
          </a:prstGeom>
        </p:spPr>
      </p:pic>
      <p:pic>
        <p:nvPicPr>
          <p:cNvPr id="71" name="Picture 70">
            <a:extLst>
              <a:ext uri="{FF2B5EF4-FFF2-40B4-BE49-F238E27FC236}">
                <a16:creationId xmlns:a16="http://schemas.microsoft.com/office/drawing/2014/main" id="{FB411FF3-6C6F-B822-E773-20CFC820D7D7}"/>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925354" y="2460343"/>
            <a:ext cx="804274" cy="878522"/>
          </a:xfrm>
          <a:prstGeom prst="rect">
            <a:avLst/>
          </a:prstGeom>
        </p:spPr>
      </p:pic>
      <p:pic>
        <p:nvPicPr>
          <p:cNvPr id="75" name="Picture 74">
            <a:extLst>
              <a:ext uri="{FF2B5EF4-FFF2-40B4-BE49-F238E27FC236}">
                <a16:creationId xmlns:a16="http://schemas.microsoft.com/office/drawing/2014/main" id="{FCD5309F-3649-607B-0DDE-83517B43599F}"/>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461532" y="2983065"/>
            <a:ext cx="881698" cy="1057266"/>
          </a:xfrm>
          <a:prstGeom prst="rect">
            <a:avLst/>
          </a:prstGeom>
        </p:spPr>
      </p:pic>
      <p:grpSp>
        <p:nvGrpSpPr>
          <p:cNvPr id="90" name="Group 89">
            <a:extLst>
              <a:ext uri="{FF2B5EF4-FFF2-40B4-BE49-F238E27FC236}">
                <a16:creationId xmlns:a16="http://schemas.microsoft.com/office/drawing/2014/main" id="{80B4A0B1-D9C8-9609-E976-6A72970F2D0A}"/>
              </a:ext>
            </a:extLst>
          </p:cNvPr>
          <p:cNvGrpSpPr/>
          <p:nvPr/>
        </p:nvGrpSpPr>
        <p:grpSpPr>
          <a:xfrm>
            <a:off x="6409639" y="4798029"/>
            <a:ext cx="1246544" cy="1509008"/>
            <a:chOff x="854089" y="1638590"/>
            <a:chExt cx="1246544" cy="1509008"/>
          </a:xfrm>
        </p:grpSpPr>
        <p:pic>
          <p:nvPicPr>
            <p:cNvPr id="91" name="Picture 90">
              <a:extLst>
                <a:ext uri="{FF2B5EF4-FFF2-40B4-BE49-F238E27FC236}">
                  <a16:creationId xmlns:a16="http://schemas.microsoft.com/office/drawing/2014/main" id="{18DACD6F-6DB4-B6F3-1F30-CE5675621A73}"/>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rot="2324264">
              <a:off x="854089" y="1638590"/>
              <a:ext cx="1060225" cy="941194"/>
            </a:xfrm>
            <a:prstGeom prst="rect">
              <a:avLst/>
            </a:prstGeom>
          </p:spPr>
        </p:pic>
        <p:pic>
          <p:nvPicPr>
            <p:cNvPr id="92" name="Picture 91">
              <a:extLst>
                <a:ext uri="{FF2B5EF4-FFF2-40B4-BE49-F238E27FC236}">
                  <a16:creationId xmlns:a16="http://schemas.microsoft.com/office/drawing/2014/main" id="{4E2E56FD-D12C-A131-C671-8EB1CECBAF2C}"/>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rot="21447084">
              <a:off x="1063584" y="2226978"/>
              <a:ext cx="1037049" cy="920620"/>
            </a:xfrm>
            <a:prstGeom prst="rect">
              <a:avLst/>
            </a:prstGeom>
          </p:spPr>
        </p:pic>
      </p:grpSp>
      <p:pic>
        <p:nvPicPr>
          <p:cNvPr id="110" name="Picture 109">
            <a:extLst>
              <a:ext uri="{FF2B5EF4-FFF2-40B4-BE49-F238E27FC236}">
                <a16:creationId xmlns:a16="http://schemas.microsoft.com/office/drawing/2014/main" id="{770C56C9-5C8A-4DAC-50C5-4D7DC99B8929}"/>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055201" y="2504224"/>
            <a:ext cx="1191986" cy="852238"/>
          </a:xfrm>
          <a:prstGeom prst="rect">
            <a:avLst/>
          </a:prstGeom>
        </p:spPr>
      </p:pic>
    </p:spTree>
    <p:extLst>
      <p:ext uri="{BB962C8B-B14F-4D97-AF65-F5344CB8AC3E}">
        <p14:creationId xmlns:p14="http://schemas.microsoft.com/office/powerpoint/2010/main" val="902955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8C69F0-79CE-FF59-2CF6-2FECE7676E10}"/>
              </a:ext>
            </a:extLst>
          </p:cNvPr>
          <p:cNvSpPr txBox="1"/>
          <p:nvPr/>
        </p:nvSpPr>
        <p:spPr>
          <a:xfrm>
            <a:off x="443580" y="63000"/>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Observă șirurile de imagini de mai jos. Încercuiește ceea ce putem percepe cu </a:t>
            </a:r>
          </a:p>
          <a:p>
            <a:r>
              <a:rPr lang="ro-RO" sz="1600" dirty="0"/>
              <a:t>ajutorul simțului tactil.</a:t>
            </a:r>
            <a:endParaRPr lang="en-US" sz="1600" dirty="0"/>
          </a:p>
        </p:txBody>
      </p:sp>
      <p:sp>
        <p:nvSpPr>
          <p:cNvPr id="9" name="Rectangle: Top Corners Rounded 8">
            <a:extLst>
              <a:ext uri="{FF2B5EF4-FFF2-40B4-BE49-F238E27FC236}">
                <a16:creationId xmlns:a16="http://schemas.microsoft.com/office/drawing/2014/main" id="{6D85D4DC-BE90-A275-5F6A-FE6006CCCBA6}"/>
              </a:ext>
            </a:extLst>
          </p:cNvPr>
          <p:cNvSpPr/>
          <p:nvPr/>
        </p:nvSpPr>
        <p:spPr>
          <a:xfrm>
            <a:off x="261071" y="115558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C9322FA8-FDDF-C222-9823-941F35B1A395}"/>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FB479CD3-CAB7-5D72-4701-90872A814F66}"/>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EDA9836D-73E2-0C2A-8FBC-7F4630D85E59}"/>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FF04D09F-7E0F-7CE7-93AB-1B910BE8A3CD}"/>
              </a:ext>
            </a:extLst>
          </p:cNvPr>
          <p:cNvSpPr/>
          <p:nvPr/>
        </p:nvSpPr>
        <p:spPr>
          <a:xfrm>
            <a:off x="5278515" y="1469078"/>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B3BF0F81-034E-EA34-5205-CF9225ED2552}"/>
              </a:ext>
            </a:extLst>
          </p:cNvPr>
          <p:cNvSpPr/>
          <p:nvPr/>
        </p:nvSpPr>
        <p:spPr>
          <a:xfrm>
            <a:off x="6894713" y="1466095"/>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15346092-1ECA-949D-444D-E8B2A1F2F1DD}"/>
              </a:ext>
            </a:extLst>
          </p:cNvPr>
          <p:cNvSpPr/>
          <p:nvPr/>
        </p:nvSpPr>
        <p:spPr>
          <a:xfrm>
            <a:off x="7351511" y="109077"/>
            <a:ext cx="1614473" cy="1569840"/>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 name="Group 25">
            <a:extLst>
              <a:ext uri="{FF2B5EF4-FFF2-40B4-BE49-F238E27FC236}">
                <a16:creationId xmlns:a16="http://schemas.microsoft.com/office/drawing/2014/main" id="{BCA4106C-0E2F-F9AF-8D21-78896BAFDB77}"/>
              </a:ext>
            </a:extLst>
          </p:cNvPr>
          <p:cNvGrpSpPr/>
          <p:nvPr/>
        </p:nvGrpSpPr>
        <p:grpSpPr>
          <a:xfrm>
            <a:off x="443580" y="3256181"/>
            <a:ext cx="8068825" cy="1296708"/>
            <a:chOff x="443580" y="1461664"/>
            <a:chExt cx="8068825" cy="1296708"/>
          </a:xfrm>
        </p:grpSpPr>
        <p:sp>
          <p:nvSpPr>
            <p:cNvPr id="29" name="Rectangle 28">
              <a:extLst>
                <a:ext uri="{FF2B5EF4-FFF2-40B4-BE49-F238E27FC236}">
                  <a16:creationId xmlns:a16="http://schemas.microsoft.com/office/drawing/2014/main" id="{783B49C5-D623-72B5-344D-47AFF91D04CC}"/>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EC83A047-D37D-D0D6-E190-FBFE7B448FFF}"/>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63547810-FF18-1B2E-03E8-A6B89EA4224A}"/>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4BBACB96-43F1-97AE-D1A4-DCD43CB8DEF9}"/>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2553310A-56A3-68F9-B9D4-19049673CE5A}"/>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9" name="Group 38">
            <a:extLst>
              <a:ext uri="{FF2B5EF4-FFF2-40B4-BE49-F238E27FC236}">
                <a16:creationId xmlns:a16="http://schemas.microsoft.com/office/drawing/2014/main" id="{4A04553B-98C0-3F22-AAD3-F3365EC1F705}"/>
              </a:ext>
            </a:extLst>
          </p:cNvPr>
          <p:cNvGrpSpPr/>
          <p:nvPr/>
        </p:nvGrpSpPr>
        <p:grpSpPr>
          <a:xfrm>
            <a:off x="537587" y="5017611"/>
            <a:ext cx="8068825" cy="1296708"/>
            <a:chOff x="443580" y="1461664"/>
            <a:chExt cx="8068825" cy="1296708"/>
          </a:xfrm>
        </p:grpSpPr>
        <p:sp>
          <p:nvSpPr>
            <p:cNvPr id="42" name="Rectangle 41">
              <a:extLst>
                <a:ext uri="{FF2B5EF4-FFF2-40B4-BE49-F238E27FC236}">
                  <a16:creationId xmlns:a16="http://schemas.microsoft.com/office/drawing/2014/main" id="{76680413-B0DE-0250-1FE3-1B4973432DA7}"/>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A6FC0C1F-CB2C-1921-B677-4FD638E6C33E}"/>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B439CA2F-A277-B617-F66B-C2A9CDE256A7}"/>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a16="http://schemas.microsoft.com/office/drawing/2014/main" id="{8B073BD4-3909-D0D5-D8CC-7EB16133E869}"/>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0ED542DA-78E9-8F0D-3B9D-CCBA88250F19}"/>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5" name="TextBox 74">
            <a:extLst>
              <a:ext uri="{FF2B5EF4-FFF2-40B4-BE49-F238E27FC236}">
                <a16:creationId xmlns:a16="http://schemas.microsoft.com/office/drawing/2014/main" id="{BDE875A2-50F4-9BC8-73DE-A5732105BD9F}"/>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pic>
        <p:nvPicPr>
          <p:cNvPr id="3" name="Picture 2">
            <a:extLst>
              <a:ext uri="{FF2B5EF4-FFF2-40B4-BE49-F238E27FC236}">
                <a16:creationId xmlns:a16="http://schemas.microsoft.com/office/drawing/2014/main" id="{BFD8ED47-8B95-F4CB-6800-EB833C15B765}"/>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7479755" y="211766"/>
            <a:ext cx="1230334" cy="1412494"/>
          </a:xfrm>
          <a:prstGeom prst="rect">
            <a:avLst/>
          </a:prstGeom>
        </p:spPr>
      </p:pic>
      <p:pic>
        <p:nvPicPr>
          <p:cNvPr id="4" name="Picture 3">
            <a:extLst>
              <a:ext uri="{FF2B5EF4-FFF2-40B4-BE49-F238E27FC236}">
                <a16:creationId xmlns:a16="http://schemas.microsoft.com/office/drawing/2014/main" id="{E7C799E6-8484-A7E5-4E51-71280A5368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2526" y="1756745"/>
            <a:ext cx="1529521" cy="731639"/>
          </a:xfrm>
          <a:prstGeom prst="rect">
            <a:avLst/>
          </a:prstGeom>
        </p:spPr>
      </p:pic>
      <p:pic>
        <p:nvPicPr>
          <p:cNvPr id="5" name="Picture 4">
            <a:extLst>
              <a:ext uri="{FF2B5EF4-FFF2-40B4-BE49-F238E27FC236}">
                <a16:creationId xmlns:a16="http://schemas.microsoft.com/office/drawing/2014/main" id="{46A6E2D7-5555-08D7-E16C-FACD6832D0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0554" y="1575043"/>
            <a:ext cx="808933" cy="1099803"/>
          </a:xfrm>
          <a:prstGeom prst="rect">
            <a:avLst/>
          </a:prstGeom>
        </p:spPr>
      </p:pic>
      <p:pic>
        <p:nvPicPr>
          <p:cNvPr id="6" name="Picture 5">
            <a:extLst>
              <a:ext uri="{FF2B5EF4-FFF2-40B4-BE49-F238E27FC236}">
                <a16:creationId xmlns:a16="http://schemas.microsoft.com/office/drawing/2014/main" id="{68EA4541-9B92-505A-C335-E58732345C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70151" y="1599608"/>
            <a:ext cx="1204293" cy="1067806"/>
          </a:xfrm>
          <a:prstGeom prst="rect">
            <a:avLst/>
          </a:prstGeom>
        </p:spPr>
      </p:pic>
      <p:pic>
        <p:nvPicPr>
          <p:cNvPr id="7" name="Picture 6">
            <a:extLst>
              <a:ext uri="{FF2B5EF4-FFF2-40B4-BE49-F238E27FC236}">
                <a16:creationId xmlns:a16="http://schemas.microsoft.com/office/drawing/2014/main" id="{1F7FC88B-AC6B-E359-D334-395F7E16D10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533" y="1669613"/>
            <a:ext cx="1419371" cy="1036633"/>
          </a:xfrm>
          <a:prstGeom prst="rect">
            <a:avLst/>
          </a:prstGeom>
        </p:spPr>
      </p:pic>
      <p:pic>
        <p:nvPicPr>
          <p:cNvPr id="82" name="Picture 81">
            <a:extLst>
              <a:ext uri="{FF2B5EF4-FFF2-40B4-BE49-F238E27FC236}">
                <a16:creationId xmlns:a16="http://schemas.microsoft.com/office/drawing/2014/main" id="{6CA5F6FC-E971-41E8-C678-960F93F044F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66313" y="3292944"/>
            <a:ext cx="734927" cy="1141836"/>
          </a:xfrm>
          <a:prstGeom prst="rect">
            <a:avLst/>
          </a:prstGeom>
        </p:spPr>
      </p:pic>
      <p:pic>
        <p:nvPicPr>
          <p:cNvPr id="84" name="Picture 83">
            <a:extLst>
              <a:ext uri="{FF2B5EF4-FFF2-40B4-BE49-F238E27FC236}">
                <a16:creationId xmlns:a16="http://schemas.microsoft.com/office/drawing/2014/main" id="{C1E779A5-5BD0-D534-F303-5CE92F05F2F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607066" y="5224047"/>
            <a:ext cx="1417166" cy="956733"/>
          </a:xfrm>
          <a:prstGeom prst="rect">
            <a:avLst/>
          </a:prstGeom>
        </p:spPr>
      </p:pic>
      <p:pic>
        <p:nvPicPr>
          <p:cNvPr id="86" name="Picture 85">
            <a:extLst>
              <a:ext uri="{FF2B5EF4-FFF2-40B4-BE49-F238E27FC236}">
                <a16:creationId xmlns:a16="http://schemas.microsoft.com/office/drawing/2014/main" id="{8E6DC8D8-802E-76B7-2E02-02C51AE6422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5291149">
            <a:off x="2578352" y="3441444"/>
            <a:ext cx="800277" cy="962652"/>
          </a:xfrm>
          <a:prstGeom prst="rect">
            <a:avLst/>
          </a:prstGeom>
        </p:spPr>
      </p:pic>
      <p:pic>
        <p:nvPicPr>
          <p:cNvPr id="88" name="Picture 87">
            <a:extLst>
              <a:ext uri="{FF2B5EF4-FFF2-40B4-BE49-F238E27FC236}">
                <a16:creationId xmlns:a16="http://schemas.microsoft.com/office/drawing/2014/main" id="{CD0CAAE5-875A-C7C9-963A-D41A6B777F1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4088" y="3490083"/>
            <a:ext cx="1197205" cy="903403"/>
          </a:xfrm>
          <a:prstGeom prst="rect">
            <a:avLst/>
          </a:prstGeom>
        </p:spPr>
      </p:pic>
      <p:pic>
        <p:nvPicPr>
          <p:cNvPr id="10" name="Picture 9">
            <a:extLst>
              <a:ext uri="{FF2B5EF4-FFF2-40B4-BE49-F238E27FC236}">
                <a16:creationId xmlns:a16="http://schemas.microsoft.com/office/drawing/2014/main" id="{A40E585E-E430-EEA5-4D54-5FFA7493CE0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51511" y="3435773"/>
            <a:ext cx="833114" cy="999007"/>
          </a:xfrm>
          <a:prstGeom prst="rect">
            <a:avLst/>
          </a:prstGeom>
        </p:spPr>
      </p:pic>
      <p:grpSp>
        <p:nvGrpSpPr>
          <p:cNvPr id="12" name="Group 11">
            <a:extLst>
              <a:ext uri="{FF2B5EF4-FFF2-40B4-BE49-F238E27FC236}">
                <a16:creationId xmlns:a16="http://schemas.microsoft.com/office/drawing/2014/main" id="{19C2FB60-D353-DC56-5F70-390D262F96C1}"/>
              </a:ext>
            </a:extLst>
          </p:cNvPr>
          <p:cNvGrpSpPr/>
          <p:nvPr/>
        </p:nvGrpSpPr>
        <p:grpSpPr>
          <a:xfrm>
            <a:off x="5406385" y="3166971"/>
            <a:ext cx="1180501" cy="1377525"/>
            <a:chOff x="2674918" y="5791200"/>
            <a:chExt cx="1761904" cy="1894230"/>
          </a:xfrm>
        </p:grpSpPr>
        <p:pic>
          <p:nvPicPr>
            <p:cNvPr id="13" name="Picture 4" descr="C:\Users\Anca\Desktop\CLIPART TOAMNA\55. autumne.png">
              <a:extLst>
                <a:ext uri="{FF2B5EF4-FFF2-40B4-BE49-F238E27FC236}">
                  <a16:creationId xmlns:a16="http://schemas.microsoft.com/office/drawing/2014/main" id="{BEA7D613-28CC-6E8B-79CE-52BEF6070341}"/>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945326" y="6054812"/>
              <a:ext cx="1230262" cy="1599091"/>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a:extLst>
                <a:ext uri="{FF2B5EF4-FFF2-40B4-BE49-F238E27FC236}">
                  <a16:creationId xmlns:a16="http://schemas.microsoft.com/office/drawing/2014/main" id="{FCE36D0D-734C-E158-1F66-817126D4FB05}"/>
                </a:ext>
              </a:extLst>
            </p:cNvPr>
            <p:cNvSpPr/>
            <p:nvPr/>
          </p:nvSpPr>
          <p:spPr>
            <a:xfrm>
              <a:off x="2704514" y="636204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CDCF560-DE94-8ADB-EEE6-E107EB785388}"/>
                </a:ext>
              </a:extLst>
            </p:cNvPr>
            <p:cNvSpPr/>
            <p:nvPr/>
          </p:nvSpPr>
          <p:spPr>
            <a:xfrm>
              <a:off x="3043950" y="6086338"/>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6BCB38AA-7998-83F5-01CA-6760F9BDE7F3}"/>
                </a:ext>
              </a:extLst>
            </p:cNvPr>
            <p:cNvSpPr/>
            <p:nvPr/>
          </p:nvSpPr>
          <p:spPr>
            <a:xfrm>
              <a:off x="3301015" y="5791200"/>
              <a:ext cx="1135807" cy="99059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480C1197-800F-4261-9BAD-074A84B9C6CD}"/>
                </a:ext>
              </a:extLst>
            </p:cNvPr>
            <p:cNvSpPr/>
            <p:nvPr/>
          </p:nvSpPr>
          <p:spPr>
            <a:xfrm>
              <a:off x="3182132" y="6279725"/>
              <a:ext cx="1135807" cy="990599"/>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8787BD31-1F6E-2ADC-59DE-48031C20DA55}"/>
                </a:ext>
              </a:extLst>
            </p:cNvPr>
            <p:cNvSpPr/>
            <p:nvPr/>
          </p:nvSpPr>
          <p:spPr>
            <a:xfrm>
              <a:off x="2704779" y="6607375"/>
              <a:ext cx="1013386" cy="813345"/>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8021427-A199-AD17-0AB7-CF2C20BDED07}"/>
                </a:ext>
              </a:extLst>
            </p:cNvPr>
            <p:cNvSpPr/>
            <p:nvPr/>
          </p:nvSpPr>
          <p:spPr>
            <a:xfrm>
              <a:off x="3317316" y="5994497"/>
              <a:ext cx="811562" cy="633336"/>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7C38AD2-589E-25B6-FA76-4236236BAFBB}"/>
                </a:ext>
              </a:extLst>
            </p:cNvPr>
            <p:cNvSpPr/>
            <p:nvPr/>
          </p:nvSpPr>
          <p:spPr>
            <a:xfrm>
              <a:off x="2674918" y="5916535"/>
              <a:ext cx="1135807" cy="990599"/>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a:extLst>
                <a:ext uri="{FF2B5EF4-FFF2-40B4-BE49-F238E27FC236}">
                  <a16:creationId xmlns:a16="http://schemas.microsoft.com/office/drawing/2014/main" id="{63378E1D-2988-AB01-C078-F0D00300A75D}"/>
                </a:ext>
              </a:extLst>
            </p:cNvPr>
            <p:cNvSpPr/>
            <p:nvPr/>
          </p:nvSpPr>
          <p:spPr>
            <a:xfrm>
              <a:off x="3362403" y="6808403"/>
              <a:ext cx="959526" cy="877027"/>
            </a:xfrm>
            <a:prstGeom prst="ellipse">
              <a:avLst/>
            </a:prstGeom>
            <a:solidFill>
              <a:schemeClr val="bg1">
                <a:lumMod val="9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648E1473-B1FF-9EBA-8270-E1B6CE230FAF}"/>
                </a:ext>
              </a:extLst>
            </p:cNvPr>
            <p:cNvSpPr/>
            <p:nvPr/>
          </p:nvSpPr>
          <p:spPr>
            <a:xfrm>
              <a:off x="3002917" y="5804149"/>
              <a:ext cx="1058066" cy="851529"/>
            </a:xfrm>
            <a:prstGeom prst="ellipse">
              <a:avLst/>
            </a:prstGeom>
            <a:solidFill>
              <a:schemeClr val="bg1">
                <a:lumMod val="9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7" name="Picture 36">
            <a:extLst>
              <a:ext uri="{FF2B5EF4-FFF2-40B4-BE49-F238E27FC236}">
                <a16:creationId xmlns:a16="http://schemas.microsoft.com/office/drawing/2014/main" id="{CF943FA3-8A79-267D-8A02-9B74B27BDE6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89922" y="5564088"/>
            <a:ext cx="1297275" cy="469999"/>
          </a:xfrm>
          <a:prstGeom prst="rect">
            <a:avLst/>
          </a:prstGeom>
        </p:spPr>
      </p:pic>
      <p:pic>
        <p:nvPicPr>
          <p:cNvPr id="51" name="Picture 50">
            <a:extLst>
              <a:ext uri="{FF2B5EF4-FFF2-40B4-BE49-F238E27FC236}">
                <a16:creationId xmlns:a16="http://schemas.microsoft.com/office/drawing/2014/main" id="{B9441804-87E1-C743-B9B1-597F069E28D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046760" y="5339821"/>
            <a:ext cx="1504829" cy="899561"/>
          </a:xfrm>
          <a:prstGeom prst="rect">
            <a:avLst/>
          </a:prstGeom>
        </p:spPr>
      </p:pic>
      <p:pic>
        <p:nvPicPr>
          <p:cNvPr id="53" name="Picture 52">
            <a:extLst>
              <a:ext uri="{FF2B5EF4-FFF2-40B4-BE49-F238E27FC236}">
                <a16:creationId xmlns:a16="http://schemas.microsoft.com/office/drawing/2014/main" id="{6F05037A-EA0C-F69D-F5DD-2CD4768C764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602798" y="5054812"/>
            <a:ext cx="984088" cy="1256225"/>
          </a:xfrm>
          <a:prstGeom prst="rect">
            <a:avLst/>
          </a:prstGeom>
        </p:spPr>
      </p:pic>
      <p:pic>
        <p:nvPicPr>
          <p:cNvPr id="55" name="Picture 54">
            <a:extLst>
              <a:ext uri="{FF2B5EF4-FFF2-40B4-BE49-F238E27FC236}">
                <a16:creationId xmlns:a16="http://schemas.microsoft.com/office/drawing/2014/main" id="{E66AB375-38BF-3B36-38C2-1757A6E81C2E}"/>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32669" y="5069509"/>
            <a:ext cx="953959" cy="1169873"/>
          </a:xfrm>
          <a:prstGeom prst="rect">
            <a:avLst/>
          </a:prstGeom>
        </p:spPr>
      </p:pic>
      <p:pic>
        <p:nvPicPr>
          <p:cNvPr id="57" name="Picture 56">
            <a:extLst>
              <a:ext uri="{FF2B5EF4-FFF2-40B4-BE49-F238E27FC236}">
                <a16:creationId xmlns:a16="http://schemas.microsoft.com/office/drawing/2014/main" id="{A2840AF9-729F-8D26-B3CA-44BEEF43F44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3649255">
            <a:off x="7122064" y="1712357"/>
            <a:ext cx="1083436" cy="987053"/>
          </a:xfrm>
          <a:prstGeom prst="rect">
            <a:avLst/>
          </a:prstGeom>
        </p:spPr>
      </p:pic>
    </p:spTree>
    <p:extLst>
      <p:ext uri="{BB962C8B-B14F-4D97-AF65-F5344CB8AC3E}">
        <p14:creationId xmlns:p14="http://schemas.microsoft.com/office/powerpoint/2010/main" val="628220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Rectangle 90">
            <a:extLst>
              <a:ext uri="{FF2B5EF4-FFF2-40B4-BE49-F238E27FC236}">
                <a16:creationId xmlns:a16="http://schemas.microsoft.com/office/drawing/2014/main" id="{E43DF302-2507-AB6A-6AB8-A60BBBD2C532}"/>
              </a:ext>
            </a:extLst>
          </p:cNvPr>
          <p:cNvSpPr/>
          <p:nvPr/>
        </p:nvSpPr>
        <p:spPr>
          <a:xfrm>
            <a:off x="0" y="0"/>
            <a:ext cx="922741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2D21EBC9-6FD3-44BE-EAA1-92CD9AD904EB}"/>
              </a:ext>
            </a:extLst>
          </p:cNvPr>
          <p:cNvSpPr txBox="1"/>
          <p:nvPr/>
        </p:nvSpPr>
        <p:spPr>
          <a:xfrm>
            <a:off x="443580" y="63000"/>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Observă șirurile logice de mai jos. Încercuiește ceea ce nu se potrivește.</a:t>
            </a:r>
            <a:endParaRPr lang="en-US" sz="1600" dirty="0"/>
          </a:p>
        </p:txBody>
      </p:sp>
      <p:grpSp>
        <p:nvGrpSpPr>
          <p:cNvPr id="11" name="Group 10">
            <a:extLst>
              <a:ext uri="{FF2B5EF4-FFF2-40B4-BE49-F238E27FC236}">
                <a16:creationId xmlns:a16="http://schemas.microsoft.com/office/drawing/2014/main" id="{54839A84-533E-D681-5BA1-214A1CAB3BE2}"/>
              </a:ext>
            </a:extLst>
          </p:cNvPr>
          <p:cNvGrpSpPr/>
          <p:nvPr/>
        </p:nvGrpSpPr>
        <p:grpSpPr>
          <a:xfrm>
            <a:off x="537587" y="5017611"/>
            <a:ext cx="8068825" cy="1296708"/>
            <a:chOff x="443580" y="1461664"/>
            <a:chExt cx="8068825" cy="1296708"/>
          </a:xfrm>
        </p:grpSpPr>
        <p:sp>
          <p:nvSpPr>
            <p:cNvPr id="12" name="Rectangle 11">
              <a:extLst>
                <a:ext uri="{FF2B5EF4-FFF2-40B4-BE49-F238E27FC236}">
                  <a16:creationId xmlns:a16="http://schemas.microsoft.com/office/drawing/2014/main" id="{A1EC6089-2814-01E5-A0A2-F8F57C685426}"/>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1B04028E-87E2-BF0E-53F3-E32A56534FE0}"/>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94CE4A4-A691-5FC4-D31B-B1A404395A98}"/>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43CE1353-9594-48AD-C5FE-4618A5BA46AB}"/>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D9AC12E-23D3-B506-97AA-04F8E53570FD}"/>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Rectangle: Top Corners Rounded 16">
            <a:extLst>
              <a:ext uri="{FF2B5EF4-FFF2-40B4-BE49-F238E27FC236}">
                <a16:creationId xmlns:a16="http://schemas.microsoft.com/office/drawing/2014/main" id="{98A7ABDE-A7B2-B7C6-5235-48005C2BCC60}"/>
              </a:ext>
            </a:extLst>
          </p:cNvPr>
          <p:cNvSpPr/>
          <p:nvPr/>
        </p:nvSpPr>
        <p:spPr>
          <a:xfrm>
            <a:off x="261071" y="115558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143538C4-12C5-080F-2D43-E3087455016B}"/>
              </a:ext>
            </a:extLst>
          </p:cNvPr>
          <p:cNvGrpSpPr/>
          <p:nvPr/>
        </p:nvGrpSpPr>
        <p:grpSpPr>
          <a:xfrm>
            <a:off x="496742" y="1481110"/>
            <a:ext cx="8068825" cy="1296708"/>
            <a:chOff x="443580" y="1461664"/>
            <a:chExt cx="8068825" cy="1296708"/>
          </a:xfrm>
        </p:grpSpPr>
        <p:sp>
          <p:nvSpPr>
            <p:cNvPr id="19" name="Rectangle 18">
              <a:extLst>
                <a:ext uri="{FF2B5EF4-FFF2-40B4-BE49-F238E27FC236}">
                  <a16:creationId xmlns:a16="http://schemas.microsoft.com/office/drawing/2014/main" id="{FD356A8C-5E30-C000-B6A1-EA8DBDCD2ADF}"/>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231E4F9D-0EB9-CE6C-60A1-AF34D965CD79}"/>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CBF38A06-EFBD-DF9E-F549-1451E9045163}"/>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4D5C1B3B-A006-6705-1FA2-C1560A0883C7}"/>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51500994-6FA9-AB1D-955D-E8237E688F9A}"/>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a:extLst>
              <a:ext uri="{FF2B5EF4-FFF2-40B4-BE49-F238E27FC236}">
                <a16:creationId xmlns:a16="http://schemas.microsoft.com/office/drawing/2014/main" id="{4D6E2477-E6B2-0094-E912-5BAC6C7F163C}"/>
              </a:ext>
            </a:extLst>
          </p:cNvPr>
          <p:cNvGrpSpPr/>
          <p:nvPr/>
        </p:nvGrpSpPr>
        <p:grpSpPr>
          <a:xfrm>
            <a:off x="512146" y="3259020"/>
            <a:ext cx="8068825" cy="1296708"/>
            <a:chOff x="443580" y="1461664"/>
            <a:chExt cx="8068825" cy="1296708"/>
          </a:xfrm>
        </p:grpSpPr>
        <p:sp>
          <p:nvSpPr>
            <p:cNvPr id="25" name="Rectangle 24">
              <a:extLst>
                <a:ext uri="{FF2B5EF4-FFF2-40B4-BE49-F238E27FC236}">
                  <a16:creationId xmlns:a16="http://schemas.microsoft.com/office/drawing/2014/main" id="{62E83A1C-F38C-C3ED-D6CC-FC6A2DD051C3}"/>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1D2B6535-E63A-5295-C556-10CA4D4D7FDB}"/>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DDECB2E1-00D2-EFA2-39DB-C706AB13E47E}"/>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41327A26-1A0B-972F-6089-B296D318B0BC}"/>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A6E1F126-6160-52D5-4788-71400BBF0BBC}"/>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5" name="TextBox 64">
            <a:extLst>
              <a:ext uri="{FF2B5EF4-FFF2-40B4-BE49-F238E27FC236}">
                <a16:creationId xmlns:a16="http://schemas.microsoft.com/office/drawing/2014/main" id="{2A494F07-EA9D-7398-5E56-392F83B1EEC2}"/>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sp>
        <p:nvSpPr>
          <p:cNvPr id="4" name="Oval 3">
            <a:extLst>
              <a:ext uri="{FF2B5EF4-FFF2-40B4-BE49-F238E27FC236}">
                <a16:creationId xmlns:a16="http://schemas.microsoft.com/office/drawing/2014/main" id="{4A64BE73-228D-EAC9-7BDA-823E616B5BCD}"/>
              </a:ext>
            </a:extLst>
          </p:cNvPr>
          <p:cNvSpPr/>
          <p:nvPr/>
        </p:nvSpPr>
        <p:spPr>
          <a:xfrm>
            <a:off x="7351511" y="109077"/>
            <a:ext cx="1614473" cy="1569840"/>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62DD479-5244-B713-5F4D-C6F3239CF083}"/>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7502611" y="197070"/>
            <a:ext cx="1230334" cy="1412494"/>
          </a:xfrm>
          <a:prstGeom prst="rect">
            <a:avLst/>
          </a:prstGeom>
        </p:spPr>
      </p:pic>
      <p:pic>
        <p:nvPicPr>
          <p:cNvPr id="5" name="Picture 4">
            <a:extLst>
              <a:ext uri="{FF2B5EF4-FFF2-40B4-BE49-F238E27FC236}">
                <a16:creationId xmlns:a16="http://schemas.microsoft.com/office/drawing/2014/main" id="{0ECC70B9-7574-1ADE-839F-7F3C2CB289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7779" y="1726390"/>
            <a:ext cx="1197205" cy="903403"/>
          </a:xfrm>
          <a:prstGeom prst="rect">
            <a:avLst/>
          </a:prstGeom>
        </p:spPr>
      </p:pic>
      <p:pic>
        <p:nvPicPr>
          <p:cNvPr id="6" name="Picture 5">
            <a:extLst>
              <a:ext uri="{FF2B5EF4-FFF2-40B4-BE49-F238E27FC236}">
                <a16:creationId xmlns:a16="http://schemas.microsoft.com/office/drawing/2014/main" id="{0FA8EABF-6847-27AD-D107-BD473436C2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5291149">
            <a:off x="2403218" y="1647378"/>
            <a:ext cx="800277" cy="962652"/>
          </a:xfrm>
          <a:prstGeom prst="rect">
            <a:avLst/>
          </a:prstGeom>
        </p:spPr>
      </p:pic>
      <p:pic>
        <p:nvPicPr>
          <p:cNvPr id="7" name="Picture 6">
            <a:extLst>
              <a:ext uri="{FF2B5EF4-FFF2-40B4-BE49-F238E27FC236}">
                <a16:creationId xmlns:a16="http://schemas.microsoft.com/office/drawing/2014/main" id="{C0443906-F745-FD80-1868-083B6906CDD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3233" y="1567021"/>
            <a:ext cx="734927" cy="1141836"/>
          </a:xfrm>
          <a:prstGeom prst="rect">
            <a:avLst/>
          </a:prstGeom>
        </p:spPr>
      </p:pic>
      <p:pic>
        <p:nvPicPr>
          <p:cNvPr id="10" name="Picture 9">
            <a:extLst>
              <a:ext uri="{FF2B5EF4-FFF2-40B4-BE49-F238E27FC236}">
                <a16:creationId xmlns:a16="http://schemas.microsoft.com/office/drawing/2014/main" id="{8EE8DC62-22B3-EDE2-1BB6-C0A7322B52A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14732" y="1806387"/>
            <a:ext cx="1554123" cy="743407"/>
          </a:xfrm>
          <a:prstGeom prst="rect">
            <a:avLst/>
          </a:prstGeom>
        </p:spPr>
      </p:pic>
      <p:grpSp>
        <p:nvGrpSpPr>
          <p:cNvPr id="30" name="Group 29">
            <a:extLst>
              <a:ext uri="{FF2B5EF4-FFF2-40B4-BE49-F238E27FC236}">
                <a16:creationId xmlns:a16="http://schemas.microsoft.com/office/drawing/2014/main" id="{023F6062-3603-77F6-AC4F-9B7B100D4848}"/>
              </a:ext>
            </a:extLst>
          </p:cNvPr>
          <p:cNvGrpSpPr/>
          <p:nvPr/>
        </p:nvGrpSpPr>
        <p:grpSpPr>
          <a:xfrm>
            <a:off x="2428430" y="3429000"/>
            <a:ext cx="993881" cy="1045660"/>
            <a:chOff x="860698" y="4329711"/>
            <a:chExt cx="1425618" cy="1469952"/>
          </a:xfrm>
        </p:grpSpPr>
        <p:pic>
          <p:nvPicPr>
            <p:cNvPr id="31" name="Picture 30">
              <a:extLst>
                <a:ext uri="{FF2B5EF4-FFF2-40B4-BE49-F238E27FC236}">
                  <a16:creationId xmlns:a16="http://schemas.microsoft.com/office/drawing/2014/main" id="{95D41639-43FB-CAD5-2323-D6F22565E74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0698" y="4329711"/>
              <a:ext cx="734693" cy="742621"/>
            </a:xfrm>
            <a:prstGeom prst="rect">
              <a:avLst/>
            </a:prstGeom>
          </p:spPr>
        </p:pic>
        <p:pic>
          <p:nvPicPr>
            <p:cNvPr id="32" name="Picture 31">
              <a:extLst>
                <a:ext uri="{FF2B5EF4-FFF2-40B4-BE49-F238E27FC236}">
                  <a16:creationId xmlns:a16="http://schemas.microsoft.com/office/drawing/2014/main" id="{026965BB-B31F-C61D-F5B1-BCBBAF4DA59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69567" y="4903653"/>
              <a:ext cx="516749" cy="522325"/>
            </a:xfrm>
            <a:prstGeom prst="rect">
              <a:avLst/>
            </a:prstGeom>
          </p:spPr>
        </p:pic>
        <p:pic>
          <p:nvPicPr>
            <p:cNvPr id="33" name="Picture 32">
              <a:extLst>
                <a:ext uri="{FF2B5EF4-FFF2-40B4-BE49-F238E27FC236}">
                  <a16:creationId xmlns:a16="http://schemas.microsoft.com/office/drawing/2014/main" id="{D656411E-960F-65E6-9F29-6D0C6FA748E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6122" y="5277338"/>
              <a:ext cx="516749" cy="522325"/>
            </a:xfrm>
            <a:prstGeom prst="rect">
              <a:avLst/>
            </a:prstGeom>
          </p:spPr>
        </p:pic>
        <p:pic>
          <p:nvPicPr>
            <p:cNvPr id="34" name="Picture 33">
              <a:extLst>
                <a:ext uri="{FF2B5EF4-FFF2-40B4-BE49-F238E27FC236}">
                  <a16:creationId xmlns:a16="http://schemas.microsoft.com/office/drawing/2014/main" id="{4F952793-90EE-4B9E-9A56-D3A4E6308F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00720" y="5050664"/>
              <a:ext cx="339017" cy="342675"/>
            </a:xfrm>
            <a:prstGeom prst="rect">
              <a:avLst/>
            </a:prstGeom>
          </p:spPr>
        </p:pic>
        <p:pic>
          <p:nvPicPr>
            <p:cNvPr id="35" name="Picture 34">
              <a:extLst>
                <a:ext uri="{FF2B5EF4-FFF2-40B4-BE49-F238E27FC236}">
                  <a16:creationId xmlns:a16="http://schemas.microsoft.com/office/drawing/2014/main" id="{CD9CEE8F-E278-EF4A-DC35-F06DF7C578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92479" y="4419432"/>
              <a:ext cx="339017" cy="342675"/>
            </a:xfrm>
            <a:prstGeom prst="rect">
              <a:avLst/>
            </a:prstGeom>
          </p:spPr>
        </p:pic>
      </p:grpSp>
      <p:grpSp>
        <p:nvGrpSpPr>
          <p:cNvPr id="43" name="Group 42">
            <a:extLst>
              <a:ext uri="{FF2B5EF4-FFF2-40B4-BE49-F238E27FC236}">
                <a16:creationId xmlns:a16="http://schemas.microsoft.com/office/drawing/2014/main" id="{52F47469-0400-02B0-C348-B3CC29008D68}"/>
              </a:ext>
            </a:extLst>
          </p:cNvPr>
          <p:cNvGrpSpPr/>
          <p:nvPr/>
        </p:nvGrpSpPr>
        <p:grpSpPr>
          <a:xfrm>
            <a:off x="622004" y="3361626"/>
            <a:ext cx="1425258" cy="1154360"/>
            <a:chOff x="622004" y="3361626"/>
            <a:chExt cx="1425258" cy="1154360"/>
          </a:xfrm>
        </p:grpSpPr>
        <p:pic>
          <p:nvPicPr>
            <p:cNvPr id="39" name="Picture 38">
              <a:extLst>
                <a:ext uri="{FF2B5EF4-FFF2-40B4-BE49-F238E27FC236}">
                  <a16:creationId xmlns:a16="http://schemas.microsoft.com/office/drawing/2014/main" id="{DC71C98C-ABF2-B79B-FFD2-5BC9A8CACEC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2004" y="3361626"/>
              <a:ext cx="1057348" cy="1001922"/>
            </a:xfrm>
            <a:prstGeom prst="rect">
              <a:avLst/>
            </a:prstGeom>
          </p:spPr>
        </p:pic>
        <p:pic>
          <p:nvPicPr>
            <p:cNvPr id="41" name="Picture 40">
              <a:extLst>
                <a:ext uri="{FF2B5EF4-FFF2-40B4-BE49-F238E27FC236}">
                  <a16:creationId xmlns:a16="http://schemas.microsoft.com/office/drawing/2014/main" id="{CEAB9202-70A5-4DCC-97D6-3A761E276C3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31008" y="3837278"/>
              <a:ext cx="716254" cy="678708"/>
            </a:xfrm>
            <a:prstGeom prst="rect">
              <a:avLst/>
            </a:prstGeom>
          </p:spPr>
        </p:pic>
      </p:grpSp>
      <p:pic>
        <p:nvPicPr>
          <p:cNvPr id="46" name="Picture 45">
            <a:extLst>
              <a:ext uri="{FF2B5EF4-FFF2-40B4-BE49-F238E27FC236}">
                <a16:creationId xmlns:a16="http://schemas.microsoft.com/office/drawing/2014/main" id="{248996FC-7597-20EB-797A-DA0B7F4CE1A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01209" y="3302675"/>
            <a:ext cx="985416" cy="1223891"/>
          </a:xfrm>
          <a:prstGeom prst="rect">
            <a:avLst/>
          </a:prstGeom>
        </p:spPr>
      </p:pic>
      <p:pic>
        <p:nvPicPr>
          <p:cNvPr id="48" name="Picture 47">
            <a:extLst>
              <a:ext uri="{FF2B5EF4-FFF2-40B4-BE49-F238E27FC236}">
                <a16:creationId xmlns:a16="http://schemas.microsoft.com/office/drawing/2014/main" id="{3F526C8B-825F-803A-6F12-976276F9047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41241" y="3583900"/>
            <a:ext cx="1394721" cy="763706"/>
          </a:xfrm>
          <a:prstGeom prst="rect">
            <a:avLst/>
          </a:prstGeom>
        </p:spPr>
      </p:pic>
      <p:pic>
        <p:nvPicPr>
          <p:cNvPr id="50" name="Picture 49">
            <a:extLst>
              <a:ext uri="{FF2B5EF4-FFF2-40B4-BE49-F238E27FC236}">
                <a16:creationId xmlns:a16="http://schemas.microsoft.com/office/drawing/2014/main" id="{78CF834F-8693-F2A9-1EA6-7CE1B61797D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39449" y="5291658"/>
            <a:ext cx="1485562" cy="765706"/>
          </a:xfrm>
          <a:prstGeom prst="rect">
            <a:avLst/>
          </a:prstGeom>
        </p:spPr>
      </p:pic>
      <p:pic>
        <p:nvPicPr>
          <p:cNvPr id="55" name="Picture 54">
            <a:extLst>
              <a:ext uri="{FF2B5EF4-FFF2-40B4-BE49-F238E27FC236}">
                <a16:creationId xmlns:a16="http://schemas.microsoft.com/office/drawing/2014/main" id="{316C68F5-7823-7B9D-8561-911157CDB45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257368" y="5291658"/>
            <a:ext cx="1428335" cy="806780"/>
          </a:xfrm>
          <a:prstGeom prst="rect">
            <a:avLst/>
          </a:prstGeom>
        </p:spPr>
      </p:pic>
      <p:pic>
        <p:nvPicPr>
          <p:cNvPr id="57" name="Picture 56">
            <a:extLst>
              <a:ext uri="{FF2B5EF4-FFF2-40B4-BE49-F238E27FC236}">
                <a16:creationId xmlns:a16="http://schemas.microsoft.com/office/drawing/2014/main" id="{2F3A98BC-8931-A29D-12A5-6E42BAFCCDE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875153" y="5235551"/>
            <a:ext cx="1369305" cy="912870"/>
          </a:xfrm>
          <a:prstGeom prst="rect">
            <a:avLst/>
          </a:prstGeom>
        </p:spPr>
      </p:pic>
      <p:pic>
        <p:nvPicPr>
          <p:cNvPr id="59" name="Picture 58">
            <a:extLst>
              <a:ext uri="{FF2B5EF4-FFF2-40B4-BE49-F238E27FC236}">
                <a16:creationId xmlns:a16="http://schemas.microsoft.com/office/drawing/2014/main" id="{1DF5571D-88E7-737D-2581-427B3477517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412158" y="5157667"/>
            <a:ext cx="751160" cy="1084284"/>
          </a:xfrm>
          <a:prstGeom prst="rect">
            <a:avLst/>
          </a:prstGeom>
        </p:spPr>
      </p:pic>
      <p:pic>
        <p:nvPicPr>
          <p:cNvPr id="62" name="Picture 61">
            <a:extLst>
              <a:ext uri="{FF2B5EF4-FFF2-40B4-BE49-F238E27FC236}">
                <a16:creationId xmlns:a16="http://schemas.microsoft.com/office/drawing/2014/main" id="{FBFF9901-731E-E206-6880-5F99750D1435}"/>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53954" y="5170607"/>
            <a:ext cx="1359827" cy="1081413"/>
          </a:xfrm>
          <a:prstGeom prst="rect">
            <a:avLst/>
          </a:prstGeom>
        </p:spPr>
      </p:pic>
      <p:grpSp>
        <p:nvGrpSpPr>
          <p:cNvPr id="63" name="Group 62">
            <a:extLst>
              <a:ext uri="{FF2B5EF4-FFF2-40B4-BE49-F238E27FC236}">
                <a16:creationId xmlns:a16="http://schemas.microsoft.com/office/drawing/2014/main" id="{167A67DD-6F20-21F2-801B-AF882338CFDA}"/>
              </a:ext>
            </a:extLst>
          </p:cNvPr>
          <p:cNvGrpSpPr/>
          <p:nvPr/>
        </p:nvGrpSpPr>
        <p:grpSpPr>
          <a:xfrm>
            <a:off x="7407814" y="3395363"/>
            <a:ext cx="847719" cy="1053393"/>
            <a:chOff x="971166" y="1681581"/>
            <a:chExt cx="1129467" cy="1466017"/>
          </a:xfrm>
        </p:grpSpPr>
        <p:pic>
          <p:nvPicPr>
            <p:cNvPr id="64" name="Picture 63">
              <a:extLst>
                <a:ext uri="{FF2B5EF4-FFF2-40B4-BE49-F238E27FC236}">
                  <a16:creationId xmlns:a16="http://schemas.microsoft.com/office/drawing/2014/main" id="{84E9B4EE-CFE4-E4D1-E8DF-EB7FDF645F6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2324264">
              <a:off x="971166" y="1681581"/>
              <a:ext cx="928679" cy="941193"/>
            </a:xfrm>
            <a:prstGeom prst="rect">
              <a:avLst/>
            </a:prstGeom>
          </p:spPr>
        </p:pic>
        <p:pic>
          <p:nvPicPr>
            <p:cNvPr id="67" name="Picture 66">
              <a:extLst>
                <a:ext uri="{FF2B5EF4-FFF2-40B4-BE49-F238E27FC236}">
                  <a16:creationId xmlns:a16="http://schemas.microsoft.com/office/drawing/2014/main" id="{969F6482-5D01-6785-2B45-F7A94A2020C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21447084">
              <a:off x="1063584" y="2226978"/>
              <a:ext cx="1037049" cy="920620"/>
            </a:xfrm>
            <a:prstGeom prst="rect">
              <a:avLst/>
            </a:prstGeom>
          </p:spPr>
        </p:pic>
      </p:grpSp>
      <p:pic>
        <p:nvPicPr>
          <p:cNvPr id="97" name="Picture 96">
            <a:extLst>
              <a:ext uri="{FF2B5EF4-FFF2-40B4-BE49-F238E27FC236}">
                <a16:creationId xmlns:a16="http://schemas.microsoft.com/office/drawing/2014/main" id="{0DC745F2-C6E0-634A-2072-9C94A667C4F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13448904" flipH="1">
            <a:off x="7158957" y="1769507"/>
            <a:ext cx="1051482" cy="1257108"/>
          </a:xfrm>
          <a:prstGeom prst="rect">
            <a:avLst/>
          </a:prstGeom>
        </p:spPr>
      </p:pic>
    </p:spTree>
    <p:extLst>
      <p:ext uri="{BB962C8B-B14F-4D97-AF65-F5344CB8AC3E}">
        <p14:creationId xmlns:p14="http://schemas.microsoft.com/office/powerpoint/2010/main" val="153601224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2359</TotalTime>
  <Words>708</Words>
  <Application>Microsoft Office PowerPoint</Application>
  <PresentationFormat>On-screen Show (4:3)</PresentationFormat>
  <Paragraphs>125</Paragraphs>
  <Slides>19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Arial Narrow</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Anca Corches</dc:creator>
  <cp:lastModifiedBy>Anca Corches</cp:lastModifiedBy>
  <cp:revision>25</cp:revision>
  <cp:lastPrinted>2025-01-07T19:05:30Z</cp:lastPrinted>
  <dcterms:created xsi:type="dcterms:W3CDTF">2025-01-07T11:36:23Z</dcterms:created>
  <dcterms:modified xsi:type="dcterms:W3CDTF">2025-03-27T08:59:28Z</dcterms:modified>
</cp:coreProperties>
</file>